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91" r:id="rId3"/>
    <p:sldId id="262" r:id="rId4"/>
    <p:sldId id="289" r:id="rId5"/>
    <p:sldId id="268" r:id="rId6"/>
    <p:sldId id="350" r:id="rId7"/>
    <p:sldId id="363" r:id="rId8"/>
    <p:sldId id="267" r:id="rId9"/>
    <p:sldId id="367" r:id="rId10"/>
    <p:sldId id="365" r:id="rId11"/>
    <p:sldId id="290" r:id="rId12"/>
    <p:sldId id="288" r:id="rId13"/>
    <p:sldId id="272" r:id="rId14"/>
    <p:sldId id="362" r:id="rId15"/>
    <p:sldId id="286" r:id="rId16"/>
    <p:sldId id="273" r:id="rId17"/>
    <p:sldId id="269" r:id="rId18"/>
    <p:sldId id="283" r:id="rId19"/>
    <p:sldId id="280" r:id="rId20"/>
    <p:sldId id="275" r:id="rId21"/>
    <p:sldId id="276" r:id="rId22"/>
    <p:sldId id="278" r:id="rId23"/>
    <p:sldId id="274" r:id="rId24"/>
    <p:sldId id="346" r:id="rId25"/>
    <p:sldId id="347" r:id="rId26"/>
    <p:sldId id="354" r:id="rId27"/>
    <p:sldId id="366" r:id="rId28"/>
    <p:sldId id="355" r:id="rId29"/>
    <p:sldId id="351" r:id="rId30"/>
    <p:sldId id="349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212E8-7E86-4052-B0EB-A6FBBBE927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7D0B721-7B6D-47FC-8C96-DB3A80791B8A}">
      <dgm:prSet phldrT="[Text]" custT="1"/>
      <dgm:spPr/>
      <dgm:t>
        <a:bodyPr/>
        <a:lstStyle/>
        <a:p>
          <a:r>
            <a:rPr lang="da-DK" sz="2800" b="1" dirty="0"/>
            <a:t>Kandidat</a:t>
          </a:r>
        </a:p>
      </dgm:t>
    </dgm:pt>
    <dgm:pt modelId="{E9CEF017-9B30-4C7E-938E-B75FD5618C12}" type="parTrans" cxnId="{B5B83E60-BB37-4680-A392-268AE605DDDB}">
      <dgm:prSet/>
      <dgm:spPr/>
      <dgm:t>
        <a:bodyPr/>
        <a:lstStyle/>
        <a:p>
          <a:endParaRPr lang="da-DK"/>
        </a:p>
      </dgm:t>
    </dgm:pt>
    <dgm:pt modelId="{1FD75AE7-946A-4ABE-9E6F-CB07DC111393}" type="sibTrans" cxnId="{B5B83E60-BB37-4680-A392-268AE605DDDB}">
      <dgm:prSet/>
      <dgm:spPr/>
      <dgm:t>
        <a:bodyPr/>
        <a:lstStyle/>
        <a:p>
          <a:endParaRPr lang="da-DK"/>
        </a:p>
      </dgm:t>
    </dgm:pt>
    <dgm:pt modelId="{DA87155D-CD8C-46E1-BBBE-504FE6388031}">
      <dgm:prSet phldrT="[Text]" custT="1"/>
      <dgm:spPr/>
      <dgm:t>
        <a:bodyPr/>
        <a:lstStyle/>
        <a:p>
          <a:r>
            <a:rPr lang="da-DK" sz="2800" b="1" dirty="0"/>
            <a:t>Master</a:t>
          </a:r>
        </a:p>
      </dgm:t>
    </dgm:pt>
    <dgm:pt modelId="{84262DEF-9F67-467B-A4B4-A31F1AEEA7EA}" type="parTrans" cxnId="{7F7E360E-9EA5-4E5C-92CE-7B33B014E384}">
      <dgm:prSet/>
      <dgm:spPr/>
      <dgm:t>
        <a:bodyPr/>
        <a:lstStyle/>
        <a:p>
          <a:endParaRPr lang="da-DK"/>
        </a:p>
      </dgm:t>
    </dgm:pt>
    <dgm:pt modelId="{1CDBE6C7-3867-42A7-AA48-E58AED39C74B}" type="sibTrans" cxnId="{7F7E360E-9EA5-4E5C-92CE-7B33B014E384}">
      <dgm:prSet/>
      <dgm:spPr/>
      <dgm:t>
        <a:bodyPr/>
        <a:lstStyle/>
        <a:p>
          <a:endParaRPr lang="da-DK"/>
        </a:p>
      </dgm:t>
    </dgm:pt>
    <dgm:pt modelId="{53624E65-7C88-4C97-B6C6-2F3A4EA11FB8}">
      <dgm:prSet phldrT="[Text]" custT="1"/>
      <dgm:spPr/>
      <dgm:t>
        <a:bodyPr/>
        <a:lstStyle/>
        <a:p>
          <a:r>
            <a:rPr lang="da-DK" sz="2800" b="1" dirty="0"/>
            <a:t>Bachelor</a:t>
          </a:r>
          <a:endParaRPr lang="da-DK" sz="2800" dirty="0"/>
        </a:p>
      </dgm:t>
    </dgm:pt>
    <dgm:pt modelId="{1974BB10-BF64-4A70-B94B-04C91B46D116}" type="parTrans" cxnId="{59E23DFE-2381-44F2-A621-306688B71D52}">
      <dgm:prSet/>
      <dgm:spPr/>
      <dgm:t>
        <a:bodyPr/>
        <a:lstStyle/>
        <a:p>
          <a:endParaRPr lang="da-DK"/>
        </a:p>
      </dgm:t>
    </dgm:pt>
    <dgm:pt modelId="{4589F9EB-483D-46B0-A301-3898D9276462}" type="sibTrans" cxnId="{59E23DFE-2381-44F2-A621-306688B71D52}">
      <dgm:prSet/>
      <dgm:spPr/>
      <dgm:t>
        <a:bodyPr/>
        <a:lstStyle/>
        <a:p>
          <a:endParaRPr lang="da-DK"/>
        </a:p>
      </dgm:t>
    </dgm:pt>
    <dgm:pt modelId="{28A3CD58-B975-4B2E-B1B7-B6AB26272A8E}">
      <dgm:prSet phldrT="[Text]" custT="1"/>
      <dgm:spPr/>
      <dgm:t>
        <a:bodyPr/>
        <a:lstStyle/>
        <a:p>
          <a:r>
            <a:rPr lang="da-DK" sz="2800" b="1" dirty="0"/>
            <a:t>KVU</a:t>
          </a:r>
        </a:p>
      </dgm:t>
    </dgm:pt>
    <dgm:pt modelId="{83BC59CD-E581-4BDA-B59E-22BD8A6C1E01}" type="parTrans" cxnId="{138EAAE1-532D-49FD-9E6E-E39C63A7718F}">
      <dgm:prSet/>
      <dgm:spPr/>
      <dgm:t>
        <a:bodyPr/>
        <a:lstStyle/>
        <a:p>
          <a:endParaRPr lang="da-DK"/>
        </a:p>
      </dgm:t>
    </dgm:pt>
    <dgm:pt modelId="{CE00FC49-7193-4698-94C8-772BDCDCB03F}" type="sibTrans" cxnId="{138EAAE1-532D-49FD-9E6E-E39C63A7718F}">
      <dgm:prSet/>
      <dgm:spPr/>
      <dgm:t>
        <a:bodyPr/>
        <a:lstStyle/>
        <a:p>
          <a:endParaRPr lang="da-DK"/>
        </a:p>
      </dgm:t>
    </dgm:pt>
    <dgm:pt modelId="{5E0E2543-ABE8-4124-B96E-6F7368CEBD50}">
      <dgm:prSet phldrT="[Text]" custT="1"/>
      <dgm:spPr/>
      <dgm:t>
        <a:bodyPr/>
        <a:lstStyle/>
        <a:p>
          <a:r>
            <a:rPr lang="da-DK" sz="2800" b="1" dirty="0" err="1"/>
            <a:t>Akademiudd</a:t>
          </a:r>
          <a:r>
            <a:rPr lang="da-DK" sz="2800" b="1" dirty="0"/>
            <a:t>.</a:t>
          </a:r>
        </a:p>
      </dgm:t>
    </dgm:pt>
    <dgm:pt modelId="{7EBACAB8-17B8-4CFD-B074-62653167AA6A}" type="parTrans" cxnId="{64221E2E-8DBA-4083-BBF5-5A61880BA51B}">
      <dgm:prSet/>
      <dgm:spPr/>
      <dgm:t>
        <a:bodyPr/>
        <a:lstStyle/>
        <a:p>
          <a:endParaRPr lang="da-DK"/>
        </a:p>
      </dgm:t>
    </dgm:pt>
    <dgm:pt modelId="{846491B0-B392-42B5-B3F1-046FE9703E72}" type="sibTrans" cxnId="{64221E2E-8DBA-4083-BBF5-5A61880BA51B}">
      <dgm:prSet/>
      <dgm:spPr/>
      <dgm:t>
        <a:bodyPr/>
        <a:lstStyle/>
        <a:p>
          <a:endParaRPr lang="da-DK"/>
        </a:p>
      </dgm:t>
    </dgm:pt>
    <dgm:pt modelId="{4DCCDFF7-5CF9-4629-8CDE-E31B1849D74F}">
      <dgm:prSet phldrT="[Text]" custT="1"/>
      <dgm:spPr/>
      <dgm:t>
        <a:bodyPr/>
        <a:lstStyle/>
        <a:p>
          <a:r>
            <a:rPr lang="da-DK" sz="2800" b="1" dirty="0"/>
            <a:t>Diplom</a:t>
          </a:r>
        </a:p>
      </dgm:t>
    </dgm:pt>
    <dgm:pt modelId="{F6AB9F8A-05B0-452F-A0A0-E6FDF9841A33}" type="parTrans" cxnId="{3E76A488-C355-43D9-9BD5-308EA4221812}">
      <dgm:prSet/>
      <dgm:spPr/>
      <dgm:t>
        <a:bodyPr/>
        <a:lstStyle/>
        <a:p>
          <a:endParaRPr lang="da-DK"/>
        </a:p>
      </dgm:t>
    </dgm:pt>
    <dgm:pt modelId="{2249C99A-1EF5-45D7-9B68-DB41EEE6941E}" type="sibTrans" cxnId="{3E76A488-C355-43D9-9BD5-308EA4221812}">
      <dgm:prSet/>
      <dgm:spPr/>
      <dgm:t>
        <a:bodyPr/>
        <a:lstStyle/>
        <a:p>
          <a:endParaRPr lang="da-DK"/>
        </a:p>
      </dgm:t>
    </dgm:pt>
    <dgm:pt modelId="{18818F8D-2634-4832-B48D-EA67856A9689}">
      <dgm:prSet phldrT="[Text]" custT="1"/>
      <dgm:spPr/>
      <dgm:t>
        <a:bodyPr/>
        <a:lstStyle/>
        <a:p>
          <a:r>
            <a:rPr lang="da-DK" sz="2800" b="1" dirty="0"/>
            <a:t>Gymnasium </a:t>
          </a:r>
        </a:p>
      </dgm:t>
    </dgm:pt>
    <dgm:pt modelId="{3EDF8DFA-3E96-4994-852C-D694B997CC2F}" type="parTrans" cxnId="{2E36CBDB-B05B-4244-8E37-62CB8D306A52}">
      <dgm:prSet/>
      <dgm:spPr/>
      <dgm:t>
        <a:bodyPr/>
        <a:lstStyle/>
        <a:p>
          <a:endParaRPr lang="da-DK"/>
        </a:p>
      </dgm:t>
    </dgm:pt>
    <dgm:pt modelId="{88DF8F22-C9F2-4869-8EAB-5B71C26F3AF9}" type="sibTrans" cxnId="{2E36CBDB-B05B-4244-8E37-62CB8D306A52}">
      <dgm:prSet/>
      <dgm:spPr/>
      <dgm:t>
        <a:bodyPr/>
        <a:lstStyle/>
        <a:p>
          <a:endParaRPr lang="da-DK"/>
        </a:p>
      </dgm:t>
    </dgm:pt>
    <dgm:pt modelId="{BF7DB492-AB0E-459B-9256-DB2FFD03F018}">
      <dgm:prSet phldrT="[Text]" custT="1"/>
      <dgm:spPr/>
      <dgm:t>
        <a:bodyPr/>
        <a:lstStyle/>
        <a:p>
          <a:r>
            <a:rPr lang="da-DK" sz="2800" b="1" dirty="0"/>
            <a:t>EUD</a:t>
          </a:r>
        </a:p>
      </dgm:t>
    </dgm:pt>
    <dgm:pt modelId="{11FAA7CE-30B3-4DED-81CA-7FA855FCFC0C}" type="parTrans" cxnId="{D438B204-28D8-4846-9CF8-BA0051937E9E}">
      <dgm:prSet/>
      <dgm:spPr/>
      <dgm:t>
        <a:bodyPr/>
        <a:lstStyle/>
        <a:p>
          <a:endParaRPr lang="da-DK"/>
        </a:p>
      </dgm:t>
    </dgm:pt>
    <dgm:pt modelId="{20AE8D4B-5F18-4282-B0FA-7C7B2C406F52}" type="sibTrans" cxnId="{D438B204-28D8-4846-9CF8-BA0051937E9E}">
      <dgm:prSet/>
      <dgm:spPr/>
      <dgm:t>
        <a:bodyPr/>
        <a:lstStyle/>
        <a:p>
          <a:endParaRPr lang="da-DK"/>
        </a:p>
      </dgm:t>
    </dgm:pt>
    <dgm:pt modelId="{4E8B5AD2-3324-4073-B2C2-9461D822091C}" type="pres">
      <dgm:prSet presAssocID="{406212E8-7E86-4052-B0EB-A6FBBBE927B3}" presName="diagram" presStyleCnt="0">
        <dgm:presLayoutVars>
          <dgm:dir/>
          <dgm:resizeHandles val="exact"/>
        </dgm:presLayoutVars>
      </dgm:prSet>
      <dgm:spPr/>
    </dgm:pt>
    <dgm:pt modelId="{1CA2A980-9A77-4A0C-BD9F-3C2B51FEDD27}" type="pres">
      <dgm:prSet presAssocID="{37D0B721-7B6D-47FC-8C96-DB3A80791B8A}" presName="node" presStyleLbl="node1" presStyleIdx="0" presStyleCnt="8" custScaleX="37048" custScaleY="16193" custLinFactNeighborX="-5555" custLinFactNeighborY="13663">
        <dgm:presLayoutVars>
          <dgm:bulletEnabled val="1"/>
        </dgm:presLayoutVars>
      </dgm:prSet>
      <dgm:spPr/>
    </dgm:pt>
    <dgm:pt modelId="{4CFBF32C-C4E8-4825-88C1-19C42DFF68A5}" type="pres">
      <dgm:prSet presAssocID="{1FD75AE7-946A-4ABE-9E6F-CB07DC111393}" presName="sibTrans" presStyleCnt="0"/>
      <dgm:spPr/>
    </dgm:pt>
    <dgm:pt modelId="{D7ACA85D-EE42-452E-A561-743BB36E76A2}" type="pres">
      <dgm:prSet presAssocID="{DA87155D-CD8C-46E1-BBBE-504FE6388031}" presName="node" presStyleLbl="node1" presStyleIdx="1" presStyleCnt="8" custScaleX="36830" custScaleY="15967" custLinFactNeighborX="-824" custLinFactNeighborY="13550">
        <dgm:presLayoutVars>
          <dgm:bulletEnabled val="1"/>
        </dgm:presLayoutVars>
      </dgm:prSet>
      <dgm:spPr/>
    </dgm:pt>
    <dgm:pt modelId="{D22096CA-94B8-4D80-B5D7-CC15F70610FE}" type="pres">
      <dgm:prSet presAssocID="{1CDBE6C7-3867-42A7-AA48-E58AED39C74B}" presName="sibTrans" presStyleCnt="0"/>
      <dgm:spPr/>
    </dgm:pt>
    <dgm:pt modelId="{34A822CD-E57F-48C6-A049-9A0C685B9239}" type="pres">
      <dgm:prSet presAssocID="{53624E65-7C88-4C97-B6C6-2F3A4EA11FB8}" presName="node" presStyleLbl="node1" presStyleIdx="2" presStyleCnt="8" custScaleX="36830" custScaleY="15967" custLinFactNeighborX="-5664" custLinFactNeighborY="593">
        <dgm:presLayoutVars>
          <dgm:bulletEnabled val="1"/>
        </dgm:presLayoutVars>
      </dgm:prSet>
      <dgm:spPr/>
    </dgm:pt>
    <dgm:pt modelId="{7216A11C-077E-4407-96B1-9B0F21FF1018}" type="pres">
      <dgm:prSet presAssocID="{4589F9EB-483D-46B0-A301-3898D9276462}" presName="sibTrans" presStyleCnt="0"/>
      <dgm:spPr/>
    </dgm:pt>
    <dgm:pt modelId="{A5A3A0E7-F2A2-4457-857A-8A29A9715D8D}" type="pres">
      <dgm:prSet presAssocID="{28A3CD58-B975-4B2E-B1B7-B6AB26272A8E}" presName="node" presStyleLbl="node1" presStyleIdx="3" presStyleCnt="8" custScaleX="36830" custScaleY="15967" custLinFactNeighborX="-52494" custLinFactNeighborY="20382">
        <dgm:presLayoutVars>
          <dgm:bulletEnabled val="1"/>
        </dgm:presLayoutVars>
      </dgm:prSet>
      <dgm:spPr/>
    </dgm:pt>
    <dgm:pt modelId="{F68D0BBA-813E-44B7-A819-11A3EF7B1BA2}" type="pres">
      <dgm:prSet presAssocID="{CE00FC49-7193-4698-94C8-772BDCDCB03F}" presName="sibTrans" presStyleCnt="0"/>
      <dgm:spPr/>
    </dgm:pt>
    <dgm:pt modelId="{4B1C9171-3F72-4FC0-820F-F811566D2547}" type="pres">
      <dgm:prSet presAssocID="{5E0E2543-ABE8-4124-B96E-6F7368CEBD50}" presName="node" presStyleLbl="node1" presStyleIdx="4" presStyleCnt="8" custScaleX="36830" custScaleY="15967" custLinFactNeighborX="46115" custLinFactNeighborY="-12252">
        <dgm:presLayoutVars>
          <dgm:bulletEnabled val="1"/>
        </dgm:presLayoutVars>
      </dgm:prSet>
      <dgm:spPr/>
    </dgm:pt>
    <dgm:pt modelId="{C0DBA602-AF94-4B10-A158-008EE005CE1E}" type="pres">
      <dgm:prSet presAssocID="{846491B0-B392-42B5-B3F1-046FE9703E72}" presName="sibTrans" presStyleCnt="0"/>
      <dgm:spPr/>
    </dgm:pt>
    <dgm:pt modelId="{C3325A5D-858F-4B65-A78A-8CA88EFA0D3B}" type="pres">
      <dgm:prSet presAssocID="{4DCCDFF7-5CF9-4629-8CDE-E31B1849D74F}" presName="node" presStyleLbl="node1" presStyleIdx="5" presStyleCnt="8" custScaleX="36830" custScaleY="15967" custLinFactNeighborX="-715" custLinFactNeighborY="-32041">
        <dgm:presLayoutVars>
          <dgm:bulletEnabled val="1"/>
        </dgm:presLayoutVars>
      </dgm:prSet>
      <dgm:spPr/>
    </dgm:pt>
    <dgm:pt modelId="{B4631357-4506-4C4C-9F31-336E3732088A}" type="pres">
      <dgm:prSet presAssocID="{2249C99A-1EF5-45D7-9B68-DB41EEE6941E}" presName="sibTrans" presStyleCnt="0"/>
      <dgm:spPr/>
    </dgm:pt>
    <dgm:pt modelId="{BBEA46DB-6519-4D67-B053-83A5BB51A882}" type="pres">
      <dgm:prSet presAssocID="{18818F8D-2634-4832-B48D-EA67856A9689}" presName="node" presStyleLbl="node1" presStyleIdx="6" presStyleCnt="8" custScaleX="36830" custScaleY="15967" custLinFactNeighborX="-5664" custLinFactNeighborY="-22424">
        <dgm:presLayoutVars>
          <dgm:bulletEnabled val="1"/>
        </dgm:presLayoutVars>
      </dgm:prSet>
      <dgm:spPr/>
    </dgm:pt>
    <dgm:pt modelId="{A94DA3B2-3C22-4DE7-AFDB-B6F7B5C754D1}" type="pres">
      <dgm:prSet presAssocID="{88DF8F22-C9F2-4869-8EAB-5B71C26F3AF9}" presName="sibTrans" presStyleCnt="0"/>
      <dgm:spPr/>
    </dgm:pt>
    <dgm:pt modelId="{F68979D7-8499-4A9E-9D7C-33F84A897582}" type="pres">
      <dgm:prSet presAssocID="{BF7DB492-AB0E-459B-9256-DB2FFD03F018}" presName="node" presStyleLbl="node1" presStyleIdx="7" presStyleCnt="8" custScaleX="36830" custScaleY="15967" custLinFactNeighborX="-1347" custLinFactNeighborY="-22424">
        <dgm:presLayoutVars>
          <dgm:bulletEnabled val="1"/>
        </dgm:presLayoutVars>
      </dgm:prSet>
      <dgm:spPr/>
    </dgm:pt>
  </dgm:ptLst>
  <dgm:cxnLst>
    <dgm:cxn modelId="{D438B204-28D8-4846-9CF8-BA0051937E9E}" srcId="{406212E8-7E86-4052-B0EB-A6FBBBE927B3}" destId="{BF7DB492-AB0E-459B-9256-DB2FFD03F018}" srcOrd="7" destOrd="0" parTransId="{11FAA7CE-30B3-4DED-81CA-7FA855FCFC0C}" sibTransId="{20AE8D4B-5F18-4282-B0FA-7C7B2C406F52}"/>
    <dgm:cxn modelId="{7F7E360E-9EA5-4E5C-92CE-7B33B014E384}" srcId="{406212E8-7E86-4052-B0EB-A6FBBBE927B3}" destId="{DA87155D-CD8C-46E1-BBBE-504FE6388031}" srcOrd="1" destOrd="0" parTransId="{84262DEF-9F67-467B-A4B4-A31F1AEEA7EA}" sibTransId="{1CDBE6C7-3867-42A7-AA48-E58AED39C74B}"/>
    <dgm:cxn modelId="{5CB08120-6079-4D48-8C7C-2D434A933A16}" type="presOf" srcId="{5E0E2543-ABE8-4124-B96E-6F7368CEBD50}" destId="{4B1C9171-3F72-4FC0-820F-F811566D2547}" srcOrd="0" destOrd="0" presId="urn:microsoft.com/office/officeart/2005/8/layout/default"/>
    <dgm:cxn modelId="{64221E2E-8DBA-4083-BBF5-5A61880BA51B}" srcId="{406212E8-7E86-4052-B0EB-A6FBBBE927B3}" destId="{5E0E2543-ABE8-4124-B96E-6F7368CEBD50}" srcOrd="4" destOrd="0" parTransId="{7EBACAB8-17B8-4CFD-B074-62653167AA6A}" sibTransId="{846491B0-B392-42B5-B3F1-046FE9703E72}"/>
    <dgm:cxn modelId="{0C6D352E-2AF6-495D-BDEF-76A85D9120C4}" type="presOf" srcId="{BF7DB492-AB0E-459B-9256-DB2FFD03F018}" destId="{F68979D7-8499-4A9E-9D7C-33F84A897582}" srcOrd="0" destOrd="0" presId="urn:microsoft.com/office/officeart/2005/8/layout/default"/>
    <dgm:cxn modelId="{B5B83E60-BB37-4680-A392-268AE605DDDB}" srcId="{406212E8-7E86-4052-B0EB-A6FBBBE927B3}" destId="{37D0B721-7B6D-47FC-8C96-DB3A80791B8A}" srcOrd="0" destOrd="0" parTransId="{E9CEF017-9B30-4C7E-938E-B75FD5618C12}" sibTransId="{1FD75AE7-946A-4ABE-9E6F-CB07DC111393}"/>
    <dgm:cxn modelId="{4F4CAE44-66CE-4255-A8CE-0197177AE650}" type="presOf" srcId="{37D0B721-7B6D-47FC-8C96-DB3A80791B8A}" destId="{1CA2A980-9A77-4A0C-BD9F-3C2B51FEDD27}" srcOrd="0" destOrd="0" presId="urn:microsoft.com/office/officeart/2005/8/layout/default"/>
    <dgm:cxn modelId="{C73ADE85-101F-4A72-A63E-BAAF802BD6DE}" type="presOf" srcId="{18818F8D-2634-4832-B48D-EA67856A9689}" destId="{BBEA46DB-6519-4D67-B053-83A5BB51A882}" srcOrd="0" destOrd="0" presId="urn:microsoft.com/office/officeart/2005/8/layout/default"/>
    <dgm:cxn modelId="{3E76A488-C355-43D9-9BD5-308EA4221812}" srcId="{406212E8-7E86-4052-B0EB-A6FBBBE927B3}" destId="{4DCCDFF7-5CF9-4629-8CDE-E31B1849D74F}" srcOrd="5" destOrd="0" parTransId="{F6AB9F8A-05B0-452F-A0A0-E6FDF9841A33}" sibTransId="{2249C99A-1EF5-45D7-9B68-DB41EEE6941E}"/>
    <dgm:cxn modelId="{004363B3-D57E-449D-AA8C-7B4A8FC42A47}" type="presOf" srcId="{406212E8-7E86-4052-B0EB-A6FBBBE927B3}" destId="{4E8B5AD2-3324-4073-B2C2-9461D822091C}" srcOrd="0" destOrd="0" presId="urn:microsoft.com/office/officeart/2005/8/layout/default"/>
    <dgm:cxn modelId="{D441A4DB-1963-47A9-A7AE-792303C7ABFB}" type="presOf" srcId="{53624E65-7C88-4C97-B6C6-2F3A4EA11FB8}" destId="{34A822CD-E57F-48C6-A049-9A0C685B9239}" srcOrd="0" destOrd="0" presId="urn:microsoft.com/office/officeart/2005/8/layout/default"/>
    <dgm:cxn modelId="{2E36CBDB-B05B-4244-8E37-62CB8D306A52}" srcId="{406212E8-7E86-4052-B0EB-A6FBBBE927B3}" destId="{18818F8D-2634-4832-B48D-EA67856A9689}" srcOrd="6" destOrd="0" parTransId="{3EDF8DFA-3E96-4994-852C-D694B997CC2F}" sibTransId="{88DF8F22-C9F2-4869-8EAB-5B71C26F3AF9}"/>
    <dgm:cxn modelId="{2E1670DC-970A-4255-B3C8-475244FA5394}" type="presOf" srcId="{28A3CD58-B975-4B2E-B1B7-B6AB26272A8E}" destId="{A5A3A0E7-F2A2-4457-857A-8A29A9715D8D}" srcOrd="0" destOrd="0" presId="urn:microsoft.com/office/officeart/2005/8/layout/default"/>
    <dgm:cxn modelId="{138EAAE1-532D-49FD-9E6E-E39C63A7718F}" srcId="{406212E8-7E86-4052-B0EB-A6FBBBE927B3}" destId="{28A3CD58-B975-4B2E-B1B7-B6AB26272A8E}" srcOrd="3" destOrd="0" parTransId="{83BC59CD-E581-4BDA-B59E-22BD8A6C1E01}" sibTransId="{CE00FC49-7193-4698-94C8-772BDCDCB03F}"/>
    <dgm:cxn modelId="{240E83E6-95E0-45E9-A47B-0BDD1EAA6DF2}" type="presOf" srcId="{DA87155D-CD8C-46E1-BBBE-504FE6388031}" destId="{D7ACA85D-EE42-452E-A561-743BB36E76A2}" srcOrd="0" destOrd="0" presId="urn:microsoft.com/office/officeart/2005/8/layout/default"/>
    <dgm:cxn modelId="{C8A057F8-4E46-42E6-BB2D-5E45BA6FD40A}" type="presOf" srcId="{4DCCDFF7-5CF9-4629-8CDE-E31B1849D74F}" destId="{C3325A5D-858F-4B65-A78A-8CA88EFA0D3B}" srcOrd="0" destOrd="0" presId="urn:microsoft.com/office/officeart/2005/8/layout/default"/>
    <dgm:cxn modelId="{59E23DFE-2381-44F2-A621-306688B71D52}" srcId="{406212E8-7E86-4052-B0EB-A6FBBBE927B3}" destId="{53624E65-7C88-4C97-B6C6-2F3A4EA11FB8}" srcOrd="2" destOrd="0" parTransId="{1974BB10-BF64-4A70-B94B-04C91B46D116}" sibTransId="{4589F9EB-483D-46B0-A301-3898D9276462}"/>
    <dgm:cxn modelId="{0E6B91A0-51DA-45B7-A93D-0A5CEB87E231}" type="presParOf" srcId="{4E8B5AD2-3324-4073-B2C2-9461D822091C}" destId="{1CA2A980-9A77-4A0C-BD9F-3C2B51FEDD27}" srcOrd="0" destOrd="0" presId="urn:microsoft.com/office/officeart/2005/8/layout/default"/>
    <dgm:cxn modelId="{2FB4DAC1-93CB-4A63-8F90-5DF0A124F330}" type="presParOf" srcId="{4E8B5AD2-3324-4073-B2C2-9461D822091C}" destId="{4CFBF32C-C4E8-4825-88C1-19C42DFF68A5}" srcOrd="1" destOrd="0" presId="urn:microsoft.com/office/officeart/2005/8/layout/default"/>
    <dgm:cxn modelId="{1A16D80B-F8F0-48FA-A591-02F3976EC672}" type="presParOf" srcId="{4E8B5AD2-3324-4073-B2C2-9461D822091C}" destId="{D7ACA85D-EE42-452E-A561-743BB36E76A2}" srcOrd="2" destOrd="0" presId="urn:microsoft.com/office/officeart/2005/8/layout/default"/>
    <dgm:cxn modelId="{C4DF1CAE-3203-4A54-949D-C55551692F4B}" type="presParOf" srcId="{4E8B5AD2-3324-4073-B2C2-9461D822091C}" destId="{D22096CA-94B8-4D80-B5D7-CC15F70610FE}" srcOrd="3" destOrd="0" presId="urn:microsoft.com/office/officeart/2005/8/layout/default"/>
    <dgm:cxn modelId="{D3C5D1A0-CC85-4C75-90FF-EA81E1E1A5F3}" type="presParOf" srcId="{4E8B5AD2-3324-4073-B2C2-9461D822091C}" destId="{34A822CD-E57F-48C6-A049-9A0C685B9239}" srcOrd="4" destOrd="0" presId="urn:microsoft.com/office/officeart/2005/8/layout/default"/>
    <dgm:cxn modelId="{EABC5954-E061-4AF4-B973-CE770727D834}" type="presParOf" srcId="{4E8B5AD2-3324-4073-B2C2-9461D822091C}" destId="{7216A11C-077E-4407-96B1-9B0F21FF1018}" srcOrd="5" destOrd="0" presId="urn:microsoft.com/office/officeart/2005/8/layout/default"/>
    <dgm:cxn modelId="{4FA84CF9-87F2-4401-A4CD-E94CEF279D6B}" type="presParOf" srcId="{4E8B5AD2-3324-4073-B2C2-9461D822091C}" destId="{A5A3A0E7-F2A2-4457-857A-8A29A9715D8D}" srcOrd="6" destOrd="0" presId="urn:microsoft.com/office/officeart/2005/8/layout/default"/>
    <dgm:cxn modelId="{D106FFA2-BD14-4CEA-B4A2-88DF3B32500C}" type="presParOf" srcId="{4E8B5AD2-3324-4073-B2C2-9461D822091C}" destId="{F68D0BBA-813E-44B7-A819-11A3EF7B1BA2}" srcOrd="7" destOrd="0" presId="urn:microsoft.com/office/officeart/2005/8/layout/default"/>
    <dgm:cxn modelId="{6C868C04-F7C8-419E-8EF5-8506294B75D1}" type="presParOf" srcId="{4E8B5AD2-3324-4073-B2C2-9461D822091C}" destId="{4B1C9171-3F72-4FC0-820F-F811566D2547}" srcOrd="8" destOrd="0" presId="urn:microsoft.com/office/officeart/2005/8/layout/default"/>
    <dgm:cxn modelId="{6F95100C-AFE5-4FDA-BF6B-CE73170724A1}" type="presParOf" srcId="{4E8B5AD2-3324-4073-B2C2-9461D822091C}" destId="{C0DBA602-AF94-4B10-A158-008EE005CE1E}" srcOrd="9" destOrd="0" presId="urn:microsoft.com/office/officeart/2005/8/layout/default"/>
    <dgm:cxn modelId="{ECE18E4D-EBF7-4692-9789-5966F7A6E10F}" type="presParOf" srcId="{4E8B5AD2-3324-4073-B2C2-9461D822091C}" destId="{C3325A5D-858F-4B65-A78A-8CA88EFA0D3B}" srcOrd="10" destOrd="0" presId="urn:microsoft.com/office/officeart/2005/8/layout/default"/>
    <dgm:cxn modelId="{75A191CF-6AD8-433F-8763-A3BCD70157AC}" type="presParOf" srcId="{4E8B5AD2-3324-4073-B2C2-9461D822091C}" destId="{B4631357-4506-4C4C-9F31-336E3732088A}" srcOrd="11" destOrd="0" presId="urn:microsoft.com/office/officeart/2005/8/layout/default"/>
    <dgm:cxn modelId="{C34265C5-158A-4F01-BC91-1BE93E76B503}" type="presParOf" srcId="{4E8B5AD2-3324-4073-B2C2-9461D822091C}" destId="{BBEA46DB-6519-4D67-B053-83A5BB51A882}" srcOrd="12" destOrd="0" presId="urn:microsoft.com/office/officeart/2005/8/layout/default"/>
    <dgm:cxn modelId="{8045B00D-E917-42B7-828E-8313805942A3}" type="presParOf" srcId="{4E8B5AD2-3324-4073-B2C2-9461D822091C}" destId="{A94DA3B2-3C22-4DE7-AFDB-B6F7B5C754D1}" srcOrd="13" destOrd="0" presId="urn:microsoft.com/office/officeart/2005/8/layout/default"/>
    <dgm:cxn modelId="{ED356B2F-63EE-4BBB-BAA2-69F2206A8A28}" type="presParOf" srcId="{4E8B5AD2-3324-4073-B2C2-9461D822091C}" destId="{F68979D7-8499-4A9E-9D7C-33F84A8975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42B91-89DE-4B31-9589-B44C57FB925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1C1E9D1-6FCF-408B-AACD-CB94D85F77BC}">
      <dgm:prSet phldrT="[Text]"/>
      <dgm:spPr/>
      <dgm:t>
        <a:bodyPr/>
        <a:lstStyle/>
        <a:p>
          <a:r>
            <a:rPr lang="da-DK" b="1" dirty="0"/>
            <a:t>Master (MBA)</a:t>
          </a:r>
        </a:p>
      </dgm:t>
    </dgm:pt>
    <dgm:pt modelId="{1B47D46F-AB80-485E-86D6-CC79A04FE1E4}" type="parTrans" cxnId="{64734497-1CC4-4DB5-8CB6-7F37967CAA63}">
      <dgm:prSet/>
      <dgm:spPr/>
      <dgm:t>
        <a:bodyPr/>
        <a:lstStyle/>
        <a:p>
          <a:endParaRPr lang="da-DK"/>
        </a:p>
      </dgm:t>
    </dgm:pt>
    <dgm:pt modelId="{80BB64D4-900C-4141-BFEC-7AA979CF240F}" type="sibTrans" cxnId="{64734497-1CC4-4DB5-8CB6-7F37967CAA63}">
      <dgm:prSet/>
      <dgm:spPr/>
      <dgm:t>
        <a:bodyPr/>
        <a:lstStyle/>
        <a:p>
          <a:endParaRPr lang="da-DK"/>
        </a:p>
      </dgm:t>
    </dgm:pt>
    <dgm:pt modelId="{AD84FEEB-87D9-4EA6-AAA1-E633D4A946A6}">
      <dgm:prSet phldrT="[Text]"/>
      <dgm:spPr/>
      <dgm:t>
        <a:bodyPr/>
        <a:lstStyle/>
        <a:p>
          <a:r>
            <a:rPr lang="da-DK" b="1" dirty="0"/>
            <a:t>Diplom - fx i Transport og Supply </a:t>
          </a:r>
          <a:r>
            <a:rPr lang="da-DK" b="1" dirty="0" err="1"/>
            <a:t>chain</a:t>
          </a:r>
          <a:r>
            <a:rPr lang="da-DK" b="1" dirty="0"/>
            <a:t> optimering</a:t>
          </a:r>
        </a:p>
      </dgm:t>
    </dgm:pt>
    <dgm:pt modelId="{E12663F1-7C91-4C4F-867C-05BDF699C75A}" type="parTrans" cxnId="{9ED893AF-9408-40BE-AEB9-93FF9358774B}">
      <dgm:prSet/>
      <dgm:spPr/>
      <dgm:t>
        <a:bodyPr/>
        <a:lstStyle/>
        <a:p>
          <a:endParaRPr lang="da-DK"/>
        </a:p>
      </dgm:t>
    </dgm:pt>
    <dgm:pt modelId="{99F03701-D355-45C7-99E6-1DCF26B420D7}" type="sibTrans" cxnId="{9ED893AF-9408-40BE-AEB9-93FF9358774B}">
      <dgm:prSet/>
      <dgm:spPr/>
      <dgm:t>
        <a:bodyPr/>
        <a:lstStyle/>
        <a:p>
          <a:endParaRPr lang="da-DK"/>
        </a:p>
      </dgm:t>
    </dgm:pt>
    <dgm:pt modelId="{FF8F203A-8F05-410C-B9A8-5291F9E9CAA7}">
      <dgm:prSet phldrT="[Text]"/>
      <dgm:spPr/>
      <dgm:t>
        <a:bodyPr/>
        <a:lstStyle/>
        <a:p>
          <a:r>
            <a:rPr lang="da-DK" b="1" dirty="0"/>
            <a:t>Akademiuddannelsen/VVU i International Transport og Logistik</a:t>
          </a:r>
        </a:p>
      </dgm:t>
    </dgm:pt>
    <dgm:pt modelId="{08787839-B3D7-494B-8236-61EC9A3DBEDF}" type="parTrans" cxnId="{BF1659B9-D76C-4B7F-92B7-23B27E7B3ECF}">
      <dgm:prSet/>
      <dgm:spPr/>
      <dgm:t>
        <a:bodyPr/>
        <a:lstStyle/>
        <a:p>
          <a:endParaRPr lang="da-DK"/>
        </a:p>
      </dgm:t>
    </dgm:pt>
    <dgm:pt modelId="{065C1A53-4D7B-4417-A805-137CE3980C82}" type="sibTrans" cxnId="{BF1659B9-D76C-4B7F-92B7-23B27E7B3ECF}">
      <dgm:prSet/>
      <dgm:spPr/>
      <dgm:t>
        <a:bodyPr/>
        <a:lstStyle/>
        <a:p>
          <a:endParaRPr lang="da-DK"/>
        </a:p>
      </dgm:t>
    </dgm:pt>
    <dgm:pt modelId="{EBC46123-00F4-4DE7-87D6-7FEB22881E9D}">
      <dgm:prSet phldrT="[Text]"/>
      <dgm:spPr/>
      <dgm:t>
        <a:bodyPr/>
        <a:lstStyle/>
        <a:p>
          <a:r>
            <a:rPr lang="da-DK" b="1" dirty="0"/>
            <a:t>Kontoruddannelse med speciale i spedition</a:t>
          </a:r>
        </a:p>
      </dgm:t>
    </dgm:pt>
    <dgm:pt modelId="{9D8D984E-4F67-4BF3-A95F-1D1CB3A03078}" type="parTrans" cxnId="{3144CE58-B9B9-4387-8E70-C683150D34AA}">
      <dgm:prSet/>
      <dgm:spPr/>
      <dgm:t>
        <a:bodyPr/>
        <a:lstStyle/>
        <a:p>
          <a:endParaRPr lang="da-DK"/>
        </a:p>
      </dgm:t>
    </dgm:pt>
    <dgm:pt modelId="{04C6922D-1D50-4A7D-A764-44713852BB11}" type="sibTrans" cxnId="{3144CE58-B9B9-4387-8E70-C683150D34AA}">
      <dgm:prSet/>
      <dgm:spPr/>
      <dgm:t>
        <a:bodyPr/>
        <a:lstStyle/>
        <a:p>
          <a:endParaRPr lang="da-DK"/>
        </a:p>
      </dgm:t>
    </dgm:pt>
    <dgm:pt modelId="{71415E42-96D4-4F84-AB4D-7111085D671C}" type="pres">
      <dgm:prSet presAssocID="{95242B91-89DE-4B31-9589-B44C57FB9255}" presName="compositeShape" presStyleCnt="0">
        <dgm:presLayoutVars>
          <dgm:dir/>
          <dgm:resizeHandles/>
        </dgm:presLayoutVars>
      </dgm:prSet>
      <dgm:spPr/>
    </dgm:pt>
    <dgm:pt modelId="{FA8DAB93-2E87-4FD6-B3B2-9A1400C9790F}" type="pres">
      <dgm:prSet presAssocID="{95242B91-89DE-4B31-9589-B44C57FB9255}" presName="pyramid" presStyleLbl="node1" presStyleIdx="0" presStyleCnt="1" custLinFactNeighborY="-959"/>
      <dgm:spPr/>
    </dgm:pt>
    <dgm:pt modelId="{548BFBF4-47D2-471D-9AA9-39E52277E186}" type="pres">
      <dgm:prSet presAssocID="{95242B91-89DE-4B31-9589-B44C57FB9255}" presName="theList" presStyleCnt="0"/>
      <dgm:spPr/>
    </dgm:pt>
    <dgm:pt modelId="{174B9453-4F2C-4FE6-A53D-C5251D121088}" type="pres">
      <dgm:prSet presAssocID="{41C1E9D1-6FCF-408B-AACD-CB94D85F77BC}" presName="aNode" presStyleLbl="fgAcc1" presStyleIdx="0" presStyleCnt="4">
        <dgm:presLayoutVars>
          <dgm:bulletEnabled val="1"/>
        </dgm:presLayoutVars>
      </dgm:prSet>
      <dgm:spPr/>
    </dgm:pt>
    <dgm:pt modelId="{22A59A94-86B0-4AB1-A2A3-54798F69D36D}" type="pres">
      <dgm:prSet presAssocID="{41C1E9D1-6FCF-408B-AACD-CB94D85F77BC}" presName="aSpace" presStyleCnt="0"/>
      <dgm:spPr/>
    </dgm:pt>
    <dgm:pt modelId="{C98B0DB8-16B6-43B1-8DB7-93B1D7C028C5}" type="pres">
      <dgm:prSet presAssocID="{AD84FEEB-87D9-4EA6-AAA1-E633D4A946A6}" presName="aNode" presStyleLbl="fgAcc1" presStyleIdx="1" presStyleCnt="4">
        <dgm:presLayoutVars>
          <dgm:bulletEnabled val="1"/>
        </dgm:presLayoutVars>
      </dgm:prSet>
      <dgm:spPr/>
    </dgm:pt>
    <dgm:pt modelId="{B1A46F79-9312-4235-9F7D-D354237CA6E0}" type="pres">
      <dgm:prSet presAssocID="{AD84FEEB-87D9-4EA6-AAA1-E633D4A946A6}" presName="aSpace" presStyleCnt="0"/>
      <dgm:spPr/>
    </dgm:pt>
    <dgm:pt modelId="{29CCF05A-7BEA-485D-A962-467795D61B26}" type="pres">
      <dgm:prSet presAssocID="{FF8F203A-8F05-410C-B9A8-5291F9E9CAA7}" presName="aNode" presStyleLbl="fgAcc1" presStyleIdx="2" presStyleCnt="4">
        <dgm:presLayoutVars>
          <dgm:bulletEnabled val="1"/>
        </dgm:presLayoutVars>
      </dgm:prSet>
      <dgm:spPr/>
    </dgm:pt>
    <dgm:pt modelId="{5FA9EF1F-82AC-4955-9A8A-ACA430A02FDE}" type="pres">
      <dgm:prSet presAssocID="{FF8F203A-8F05-410C-B9A8-5291F9E9CAA7}" presName="aSpace" presStyleCnt="0"/>
      <dgm:spPr/>
    </dgm:pt>
    <dgm:pt modelId="{E07F0393-DF72-4399-8AD9-7CE0C2CBE1EA}" type="pres">
      <dgm:prSet presAssocID="{EBC46123-00F4-4DE7-87D6-7FEB22881E9D}" presName="aNode" presStyleLbl="fgAcc1" presStyleIdx="3" presStyleCnt="4">
        <dgm:presLayoutVars>
          <dgm:bulletEnabled val="1"/>
        </dgm:presLayoutVars>
      </dgm:prSet>
      <dgm:spPr/>
    </dgm:pt>
    <dgm:pt modelId="{F143E862-55F6-456E-B372-F9BC6434F75F}" type="pres">
      <dgm:prSet presAssocID="{EBC46123-00F4-4DE7-87D6-7FEB22881E9D}" presName="aSpace" presStyleCnt="0"/>
      <dgm:spPr/>
    </dgm:pt>
  </dgm:ptLst>
  <dgm:cxnLst>
    <dgm:cxn modelId="{1383F453-0DAD-4E5A-A023-DA3D0CC79985}" type="presOf" srcId="{41C1E9D1-6FCF-408B-AACD-CB94D85F77BC}" destId="{174B9453-4F2C-4FE6-A53D-C5251D121088}" srcOrd="0" destOrd="0" presId="urn:microsoft.com/office/officeart/2005/8/layout/pyramid2"/>
    <dgm:cxn modelId="{E31B4774-2DA6-46C5-A732-3A4D43526647}" type="presOf" srcId="{95242B91-89DE-4B31-9589-B44C57FB9255}" destId="{71415E42-96D4-4F84-AB4D-7111085D671C}" srcOrd="0" destOrd="0" presId="urn:microsoft.com/office/officeart/2005/8/layout/pyramid2"/>
    <dgm:cxn modelId="{3144CE58-B9B9-4387-8E70-C683150D34AA}" srcId="{95242B91-89DE-4B31-9589-B44C57FB9255}" destId="{EBC46123-00F4-4DE7-87D6-7FEB22881E9D}" srcOrd="3" destOrd="0" parTransId="{9D8D984E-4F67-4BF3-A95F-1D1CB3A03078}" sibTransId="{04C6922D-1D50-4A7D-A764-44713852BB11}"/>
    <dgm:cxn modelId="{64734497-1CC4-4DB5-8CB6-7F37967CAA63}" srcId="{95242B91-89DE-4B31-9589-B44C57FB9255}" destId="{41C1E9D1-6FCF-408B-AACD-CB94D85F77BC}" srcOrd="0" destOrd="0" parTransId="{1B47D46F-AB80-485E-86D6-CC79A04FE1E4}" sibTransId="{80BB64D4-900C-4141-BFEC-7AA979CF240F}"/>
    <dgm:cxn modelId="{9ED893AF-9408-40BE-AEB9-93FF9358774B}" srcId="{95242B91-89DE-4B31-9589-B44C57FB9255}" destId="{AD84FEEB-87D9-4EA6-AAA1-E633D4A946A6}" srcOrd="1" destOrd="0" parTransId="{E12663F1-7C91-4C4F-867C-05BDF699C75A}" sibTransId="{99F03701-D355-45C7-99E6-1DCF26B420D7}"/>
    <dgm:cxn modelId="{BF1659B9-D76C-4B7F-92B7-23B27E7B3ECF}" srcId="{95242B91-89DE-4B31-9589-B44C57FB9255}" destId="{FF8F203A-8F05-410C-B9A8-5291F9E9CAA7}" srcOrd="2" destOrd="0" parTransId="{08787839-B3D7-494B-8236-61EC9A3DBEDF}" sibTransId="{065C1A53-4D7B-4417-A805-137CE3980C82}"/>
    <dgm:cxn modelId="{4766F7E0-84FC-41A3-B0B9-DBBCD789C2BD}" type="presOf" srcId="{AD84FEEB-87D9-4EA6-AAA1-E633D4A946A6}" destId="{C98B0DB8-16B6-43B1-8DB7-93B1D7C028C5}" srcOrd="0" destOrd="0" presId="urn:microsoft.com/office/officeart/2005/8/layout/pyramid2"/>
    <dgm:cxn modelId="{0A8B3BE4-E5C0-4FF6-81FE-199E0DB737FA}" type="presOf" srcId="{EBC46123-00F4-4DE7-87D6-7FEB22881E9D}" destId="{E07F0393-DF72-4399-8AD9-7CE0C2CBE1EA}" srcOrd="0" destOrd="0" presId="urn:microsoft.com/office/officeart/2005/8/layout/pyramid2"/>
    <dgm:cxn modelId="{A32A39FA-2819-41EB-A7B2-0577533169AB}" type="presOf" srcId="{FF8F203A-8F05-410C-B9A8-5291F9E9CAA7}" destId="{29CCF05A-7BEA-485D-A962-467795D61B26}" srcOrd="0" destOrd="0" presId="urn:microsoft.com/office/officeart/2005/8/layout/pyramid2"/>
    <dgm:cxn modelId="{9ECB8054-6601-49ED-9DD2-4941B325BF05}" type="presParOf" srcId="{71415E42-96D4-4F84-AB4D-7111085D671C}" destId="{FA8DAB93-2E87-4FD6-B3B2-9A1400C9790F}" srcOrd="0" destOrd="0" presId="urn:microsoft.com/office/officeart/2005/8/layout/pyramid2"/>
    <dgm:cxn modelId="{3BCC870C-6C2E-438E-ADFC-B82670BD85F4}" type="presParOf" srcId="{71415E42-96D4-4F84-AB4D-7111085D671C}" destId="{548BFBF4-47D2-471D-9AA9-39E52277E186}" srcOrd="1" destOrd="0" presId="urn:microsoft.com/office/officeart/2005/8/layout/pyramid2"/>
    <dgm:cxn modelId="{9434504E-D46C-4014-BA10-84B1075329A5}" type="presParOf" srcId="{548BFBF4-47D2-471D-9AA9-39E52277E186}" destId="{174B9453-4F2C-4FE6-A53D-C5251D121088}" srcOrd="0" destOrd="0" presId="urn:microsoft.com/office/officeart/2005/8/layout/pyramid2"/>
    <dgm:cxn modelId="{DC020BC2-BB15-414E-A2B5-66EF138D0096}" type="presParOf" srcId="{548BFBF4-47D2-471D-9AA9-39E52277E186}" destId="{22A59A94-86B0-4AB1-A2A3-54798F69D36D}" srcOrd="1" destOrd="0" presId="urn:microsoft.com/office/officeart/2005/8/layout/pyramid2"/>
    <dgm:cxn modelId="{C9659C92-C8BE-4046-848B-E18724751055}" type="presParOf" srcId="{548BFBF4-47D2-471D-9AA9-39E52277E186}" destId="{C98B0DB8-16B6-43B1-8DB7-93B1D7C028C5}" srcOrd="2" destOrd="0" presId="urn:microsoft.com/office/officeart/2005/8/layout/pyramid2"/>
    <dgm:cxn modelId="{7A522423-9966-4F7D-B671-EAD070E645F0}" type="presParOf" srcId="{548BFBF4-47D2-471D-9AA9-39E52277E186}" destId="{B1A46F79-9312-4235-9F7D-D354237CA6E0}" srcOrd="3" destOrd="0" presId="urn:microsoft.com/office/officeart/2005/8/layout/pyramid2"/>
    <dgm:cxn modelId="{CA3364DF-36AF-42BF-A7C3-2D7FB5EC1CB0}" type="presParOf" srcId="{548BFBF4-47D2-471D-9AA9-39E52277E186}" destId="{29CCF05A-7BEA-485D-A962-467795D61B26}" srcOrd="4" destOrd="0" presId="urn:microsoft.com/office/officeart/2005/8/layout/pyramid2"/>
    <dgm:cxn modelId="{8B02CC3A-E35C-4A80-B0C3-E5F34CA4FFD8}" type="presParOf" srcId="{548BFBF4-47D2-471D-9AA9-39E52277E186}" destId="{5FA9EF1F-82AC-4955-9A8A-ACA430A02FDE}" srcOrd="5" destOrd="0" presId="urn:microsoft.com/office/officeart/2005/8/layout/pyramid2"/>
    <dgm:cxn modelId="{6EED80C7-CE9F-45F3-9ED4-AAF31BACB101}" type="presParOf" srcId="{548BFBF4-47D2-471D-9AA9-39E52277E186}" destId="{E07F0393-DF72-4399-8AD9-7CE0C2CBE1EA}" srcOrd="6" destOrd="0" presId="urn:microsoft.com/office/officeart/2005/8/layout/pyramid2"/>
    <dgm:cxn modelId="{912DA970-C39B-44E2-A871-E790C806BEF6}" type="presParOf" srcId="{548BFBF4-47D2-471D-9AA9-39E52277E186}" destId="{F143E862-55F6-456E-B372-F9BC6434F75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73BB8-0C80-4770-B2D0-D751F38E4D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1225A7D-3CA7-4D53-B94D-FADC2C199DAF}">
      <dgm:prSet phldrT="[Text]"/>
      <dgm:spPr/>
      <dgm:t>
        <a:bodyPr/>
        <a:lstStyle/>
        <a:p>
          <a:r>
            <a:rPr lang="da-DK" dirty="0"/>
            <a:t>Transport og </a:t>
          </a:r>
          <a:r>
            <a:rPr lang="da-DK" dirty="0" err="1"/>
            <a:t>Warehouse</a:t>
          </a:r>
          <a:r>
            <a:rPr lang="da-DK" dirty="0"/>
            <a:t> Management</a:t>
          </a:r>
        </a:p>
        <a:p>
          <a:r>
            <a:rPr lang="da-DK" dirty="0"/>
            <a:t> (10 ECTS)</a:t>
          </a:r>
        </a:p>
      </dgm:t>
    </dgm:pt>
    <dgm:pt modelId="{430F9111-976F-43DE-90FA-117C8D3E1D57}" type="parTrans" cxnId="{40EEA168-E47B-4377-86D8-6536B7BE0029}">
      <dgm:prSet/>
      <dgm:spPr/>
      <dgm:t>
        <a:bodyPr/>
        <a:lstStyle/>
        <a:p>
          <a:endParaRPr lang="da-DK"/>
        </a:p>
      </dgm:t>
    </dgm:pt>
    <dgm:pt modelId="{DA674E10-72F7-4E91-840C-7213C8B223A6}" type="sibTrans" cxnId="{40EEA168-E47B-4377-86D8-6536B7BE0029}">
      <dgm:prSet/>
      <dgm:spPr/>
      <dgm:t>
        <a:bodyPr/>
        <a:lstStyle/>
        <a:p>
          <a:endParaRPr lang="da-DK"/>
        </a:p>
      </dgm:t>
    </dgm:pt>
    <dgm:pt modelId="{34CF3CE4-9EFA-4E1D-A43B-44AAC3B00297}">
      <dgm:prSet phldrT="[Text]"/>
      <dgm:spPr/>
      <dgm:t>
        <a:bodyPr/>
        <a:lstStyle/>
        <a:p>
          <a:pPr algn="ctr"/>
          <a:r>
            <a:rPr lang="da-DK" dirty="0"/>
            <a:t>Logistik</a:t>
          </a:r>
        </a:p>
        <a:p>
          <a:pPr algn="ctr"/>
          <a:r>
            <a:rPr lang="da-DK" dirty="0"/>
            <a:t>       (10 ECTS)	</a:t>
          </a:r>
        </a:p>
      </dgm:t>
    </dgm:pt>
    <dgm:pt modelId="{CFFBD2A4-BC56-4B00-ABD3-A2A8BEABB9C3}" type="parTrans" cxnId="{A39DA22F-9324-4E87-BC58-98D37790FC42}">
      <dgm:prSet/>
      <dgm:spPr/>
      <dgm:t>
        <a:bodyPr/>
        <a:lstStyle/>
        <a:p>
          <a:endParaRPr lang="da-DK"/>
        </a:p>
      </dgm:t>
    </dgm:pt>
    <dgm:pt modelId="{1C68345E-AD5C-4EA3-BEC2-0775FF0988BC}" type="sibTrans" cxnId="{A39DA22F-9324-4E87-BC58-98D37790FC42}">
      <dgm:prSet/>
      <dgm:spPr/>
      <dgm:t>
        <a:bodyPr/>
        <a:lstStyle/>
        <a:p>
          <a:endParaRPr lang="da-DK"/>
        </a:p>
      </dgm:t>
    </dgm:pt>
    <dgm:pt modelId="{73A236D4-C9B0-44D4-88BD-5BAC44709AD2}">
      <dgm:prSet phldrT="[Text]"/>
      <dgm:spPr/>
      <dgm:t>
        <a:bodyPr/>
        <a:lstStyle/>
        <a:p>
          <a:r>
            <a:rPr lang="da-DK" dirty="0"/>
            <a:t>Transportjura</a:t>
          </a:r>
        </a:p>
        <a:p>
          <a:r>
            <a:rPr lang="da-DK" dirty="0"/>
            <a:t>(10 ECTS)</a:t>
          </a:r>
        </a:p>
      </dgm:t>
    </dgm:pt>
    <dgm:pt modelId="{0C4F98A4-D365-4D20-B2A8-1A433FFA22E3}" type="parTrans" cxnId="{AFAEF99E-2581-4B27-9D8A-0E326F5C8926}">
      <dgm:prSet/>
      <dgm:spPr/>
      <dgm:t>
        <a:bodyPr/>
        <a:lstStyle/>
        <a:p>
          <a:endParaRPr lang="da-DK"/>
        </a:p>
      </dgm:t>
    </dgm:pt>
    <dgm:pt modelId="{DE7A4BF8-53A3-41CB-9032-F3D08FB9E901}" type="sibTrans" cxnId="{AFAEF99E-2581-4B27-9D8A-0E326F5C8926}">
      <dgm:prSet/>
      <dgm:spPr/>
      <dgm:t>
        <a:bodyPr/>
        <a:lstStyle/>
        <a:p>
          <a:endParaRPr lang="da-DK"/>
        </a:p>
      </dgm:t>
    </dgm:pt>
    <dgm:pt modelId="{A5C47C40-8FE8-4B6F-A92A-38927521388D}">
      <dgm:prSet phldrT="[Text]"/>
      <dgm:spPr/>
      <dgm:t>
        <a:bodyPr/>
        <a:lstStyle/>
        <a:p>
          <a:r>
            <a:rPr lang="da-DK" dirty="0"/>
            <a:t>SCM</a:t>
          </a:r>
        </a:p>
        <a:p>
          <a:r>
            <a:rPr lang="da-DK" dirty="0"/>
            <a:t>      (10 ECTS)	</a:t>
          </a:r>
        </a:p>
      </dgm:t>
    </dgm:pt>
    <dgm:pt modelId="{10E84931-AF77-4348-8650-4A7311728C1E}" type="parTrans" cxnId="{8AC8BD13-63E9-4DCC-812E-77CE9BED62FB}">
      <dgm:prSet/>
      <dgm:spPr/>
      <dgm:t>
        <a:bodyPr/>
        <a:lstStyle/>
        <a:p>
          <a:endParaRPr lang="da-DK"/>
        </a:p>
      </dgm:t>
    </dgm:pt>
    <dgm:pt modelId="{E4C7DC9A-35DD-4C44-A8DA-9F2AC3126D0D}" type="sibTrans" cxnId="{8AC8BD13-63E9-4DCC-812E-77CE9BED62FB}">
      <dgm:prSet/>
      <dgm:spPr/>
      <dgm:t>
        <a:bodyPr/>
        <a:lstStyle/>
        <a:p>
          <a:endParaRPr lang="da-DK"/>
        </a:p>
      </dgm:t>
    </dgm:pt>
    <dgm:pt modelId="{F48B19F2-7FF0-4AFC-9DA2-B1AB7862732C}">
      <dgm:prSet phldrT="[Text]"/>
      <dgm:spPr/>
      <dgm:t>
        <a:bodyPr/>
        <a:lstStyle/>
        <a:p>
          <a:r>
            <a:rPr lang="da-DK" dirty="0"/>
            <a:t>Salgspsykologi og Grundlæggende salg</a:t>
          </a:r>
        </a:p>
        <a:p>
          <a:r>
            <a:rPr lang="da-DK" dirty="0"/>
            <a:t>(10 ECTS)</a:t>
          </a:r>
        </a:p>
      </dgm:t>
    </dgm:pt>
    <dgm:pt modelId="{159EBCEF-00F1-410B-9ABF-B3BF3FA6E9DE}" type="parTrans" cxnId="{2ADB7456-EFF4-42F6-811F-953C0DC8361F}">
      <dgm:prSet/>
      <dgm:spPr/>
      <dgm:t>
        <a:bodyPr/>
        <a:lstStyle/>
        <a:p>
          <a:endParaRPr lang="da-DK"/>
        </a:p>
      </dgm:t>
    </dgm:pt>
    <dgm:pt modelId="{5491E691-116C-4AFA-945A-907F69124571}" type="sibTrans" cxnId="{2ADB7456-EFF4-42F6-811F-953C0DC8361F}">
      <dgm:prSet/>
      <dgm:spPr/>
      <dgm:t>
        <a:bodyPr/>
        <a:lstStyle/>
        <a:p>
          <a:endParaRPr lang="da-DK"/>
        </a:p>
      </dgm:t>
    </dgm:pt>
    <dgm:pt modelId="{0C935484-CD2D-4842-8511-C2AC7D6295A7}">
      <dgm:prSet phldrT="[Text]"/>
      <dgm:spPr/>
      <dgm:t>
        <a:bodyPr/>
        <a:lstStyle/>
        <a:p>
          <a:r>
            <a:rPr lang="da-DK" dirty="0"/>
            <a:t>Afsluttende projekt</a:t>
          </a:r>
        </a:p>
        <a:p>
          <a:r>
            <a:rPr lang="da-DK" dirty="0"/>
            <a:t>(10 ECTS)</a:t>
          </a:r>
        </a:p>
      </dgm:t>
    </dgm:pt>
    <dgm:pt modelId="{0BCC8442-36FF-4FEF-93A6-E50286F59A0E}" type="parTrans" cxnId="{3F5D3753-753A-45AB-B08D-71B12E335C14}">
      <dgm:prSet/>
      <dgm:spPr/>
      <dgm:t>
        <a:bodyPr/>
        <a:lstStyle/>
        <a:p>
          <a:endParaRPr lang="da-DK"/>
        </a:p>
      </dgm:t>
    </dgm:pt>
    <dgm:pt modelId="{403DFB36-82EF-4FA4-A19B-772BE6E1A934}" type="sibTrans" cxnId="{3F5D3753-753A-45AB-B08D-71B12E335C14}">
      <dgm:prSet/>
      <dgm:spPr/>
      <dgm:t>
        <a:bodyPr/>
        <a:lstStyle/>
        <a:p>
          <a:endParaRPr lang="da-DK"/>
        </a:p>
      </dgm:t>
    </dgm:pt>
    <dgm:pt modelId="{6AA52599-3637-4DAE-B410-0A84BFBD77FF}" type="pres">
      <dgm:prSet presAssocID="{A8A73BB8-0C80-4770-B2D0-D751F38E4DF6}" presName="diagram" presStyleCnt="0">
        <dgm:presLayoutVars>
          <dgm:dir/>
          <dgm:resizeHandles val="exact"/>
        </dgm:presLayoutVars>
      </dgm:prSet>
      <dgm:spPr/>
    </dgm:pt>
    <dgm:pt modelId="{9B776581-7EB0-4F8B-8E7A-C7B59120DA57}" type="pres">
      <dgm:prSet presAssocID="{01225A7D-3CA7-4D53-B94D-FADC2C199DAF}" presName="node" presStyleLbl="node1" presStyleIdx="0" presStyleCnt="6" custLinFactY="16721" custLinFactNeighborX="-475" custLinFactNeighborY="100000">
        <dgm:presLayoutVars>
          <dgm:bulletEnabled val="1"/>
        </dgm:presLayoutVars>
      </dgm:prSet>
      <dgm:spPr/>
    </dgm:pt>
    <dgm:pt modelId="{63485AF7-DE3E-4D98-8E5C-17D0D1A39E11}" type="pres">
      <dgm:prSet presAssocID="{DA674E10-72F7-4E91-840C-7213C8B223A6}" presName="sibTrans" presStyleCnt="0"/>
      <dgm:spPr/>
    </dgm:pt>
    <dgm:pt modelId="{222468EC-2740-41DD-872A-19A830A13E7D}" type="pres">
      <dgm:prSet presAssocID="{34CF3CE4-9EFA-4E1D-A43B-44AAC3B00297}" presName="node" presStyleLbl="node1" presStyleIdx="1" presStyleCnt="6" custLinFactX="-10475" custLinFactNeighborX="-100000" custLinFactNeighborY="-292">
        <dgm:presLayoutVars>
          <dgm:bulletEnabled val="1"/>
        </dgm:presLayoutVars>
      </dgm:prSet>
      <dgm:spPr/>
    </dgm:pt>
    <dgm:pt modelId="{8797BD10-D2CE-4FD0-A01E-C7F8F8E19C3E}" type="pres">
      <dgm:prSet presAssocID="{1C68345E-AD5C-4EA3-BEC2-0775FF0988BC}" presName="sibTrans" presStyleCnt="0"/>
      <dgm:spPr/>
    </dgm:pt>
    <dgm:pt modelId="{C4623528-8C9F-4059-B797-F6D382E348C5}" type="pres">
      <dgm:prSet presAssocID="{73A236D4-C9B0-44D4-88BD-5BAC44709AD2}" presName="node" presStyleLbl="node1" presStyleIdx="2" presStyleCnt="6" custLinFactNeighborX="-3165" custLinFactNeighborY="-292">
        <dgm:presLayoutVars>
          <dgm:bulletEnabled val="1"/>
        </dgm:presLayoutVars>
      </dgm:prSet>
      <dgm:spPr/>
    </dgm:pt>
    <dgm:pt modelId="{96DCBE2E-C8BE-4E1C-9775-9358B6578875}" type="pres">
      <dgm:prSet presAssocID="{DE7A4BF8-53A3-41CB-9032-F3D08FB9E901}" presName="sibTrans" presStyleCnt="0"/>
      <dgm:spPr/>
    </dgm:pt>
    <dgm:pt modelId="{0F5DE1EB-74BB-4451-9F41-CB84FF6AD551}" type="pres">
      <dgm:prSet presAssocID="{A5C47C40-8FE8-4B6F-A92A-38927521388D}" presName="node" presStyleLbl="node1" presStyleIdx="3" presStyleCnt="6" custLinFactX="6508" custLinFactY="-16959" custLinFactNeighborX="100000" custLinFactNeighborY="-100000">
        <dgm:presLayoutVars>
          <dgm:bulletEnabled val="1"/>
        </dgm:presLayoutVars>
      </dgm:prSet>
      <dgm:spPr/>
    </dgm:pt>
    <dgm:pt modelId="{15D118A5-B2D6-4567-8E44-884361F01DCA}" type="pres">
      <dgm:prSet presAssocID="{E4C7DC9A-35DD-4C44-A8DA-9F2AC3126D0D}" presName="sibTrans" presStyleCnt="0"/>
      <dgm:spPr/>
    </dgm:pt>
    <dgm:pt modelId="{EF6F8B35-D6C7-4DB0-91EA-095BC7519C24}" type="pres">
      <dgm:prSet presAssocID="{F48B19F2-7FF0-4AFC-9DA2-B1AB7862732C}" presName="node" presStyleLbl="node1" presStyleIdx="4" presStyleCnt="6" custLinFactNeighborX="-3492" custLinFactNeighborY="54">
        <dgm:presLayoutVars>
          <dgm:bulletEnabled val="1"/>
        </dgm:presLayoutVars>
      </dgm:prSet>
      <dgm:spPr/>
    </dgm:pt>
    <dgm:pt modelId="{5792BEC4-B87D-4D42-AF27-35F0DA7D2EAE}" type="pres">
      <dgm:prSet presAssocID="{5491E691-116C-4AFA-945A-907F69124571}" presName="sibTrans" presStyleCnt="0"/>
      <dgm:spPr/>
    </dgm:pt>
    <dgm:pt modelId="{5229EA82-9F60-470C-AD8D-ECC9B4F96105}" type="pres">
      <dgm:prSet presAssocID="{0C935484-CD2D-4842-8511-C2AC7D6295A7}" presName="node" presStyleLbl="node1" presStyleIdx="5" presStyleCnt="6" custLinFactNeighborX="-3492" custLinFactNeighborY="401">
        <dgm:presLayoutVars>
          <dgm:bulletEnabled val="1"/>
        </dgm:presLayoutVars>
      </dgm:prSet>
      <dgm:spPr/>
    </dgm:pt>
  </dgm:ptLst>
  <dgm:cxnLst>
    <dgm:cxn modelId="{8AC8BD13-63E9-4DCC-812E-77CE9BED62FB}" srcId="{A8A73BB8-0C80-4770-B2D0-D751F38E4DF6}" destId="{A5C47C40-8FE8-4B6F-A92A-38927521388D}" srcOrd="3" destOrd="0" parTransId="{10E84931-AF77-4348-8650-4A7311728C1E}" sibTransId="{E4C7DC9A-35DD-4C44-A8DA-9F2AC3126D0D}"/>
    <dgm:cxn modelId="{A39DA22F-9324-4E87-BC58-98D37790FC42}" srcId="{A8A73BB8-0C80-4770-B2D0-D751F38E4DF6}" destId="{34CF3CE4-9EFA-4E1D-A43B-44AAC3B00297}" srcOrd="1" destOrd="0" parTransId="{CFFBD2A4-BC56-4B00-ABD3-A2A8BEABB9C3}" sibTransId="{1C68345E-AD5C-4EA3-BEC2-0775FF0988BC}"/>
    <dgm:cxn modelId="{7265725F-74CA-484C-9BD6-294163E6A344}" type="presOf" srcId="{F48B19F2-7FF0-4AFC-9DA2-B1AB7862732C}" destId="{EF6F8B35-D6C7-4DB0-91EA-095BC7519C24}" srcOrd="0" destOrd="0" presId="urn:microsoft.com/office/officeart/2005/8/layout/default"/>
    <dgm:cxn modelId="{F8B18342-D86D-4EE1-8422-C7050741C0F1}" type="presOf" srcId="{01225A7D-3CA7-4D53-B94D-FADC2C199DAF}" destId="{9B776581-7EB0-4F8B-8E7A-C7B59120DA57}" srcOrd="0" destOrd="0" presId="urn:microsoft.com/office/officeart/2005/8/layout/default"/>
    <dgm:cxn modelId="{A43FE144-7915-4127-ACB1-3D3BAE60EDAC}" type="presOf" srcId="{A5C47C40-8FE8-4B6F-A92A-38927521388D}" destId="{0F5DE1EB-74BB-4451-9F41-CB84FF6AD551}" srcOrd="0" destOrd="0" presId="urn:microsoft.com/office/officeart/2005/8/layout/default"/>
    <dgm:cxn modelId="{40EEA168-E47B-4377-86D8-6536B7BE0029}" srcId="{A8A73BB8-0C80-4770-B2D0-D751F38E4DF6}" destId="{01225A7D-3CA7-4D53-B94D-FADC2C199DAF}" srcOrd="0" destOrd="0" parTransId="{430F9111-976F-43DE-90FA-117C8D3E1D57}" sibTransId="{DA674E10-72F7-4E91-840C-7213C8B223A6}"/>
    <dgm:cxn modelId="{3F5D3753-753A-45AB-B08D-71B12E335C14}" srcId="{A8A73BB8-0C80-4770-B2D0-D751F38E4DF6}" destId="{0C935484-CD2D-4842-8511-C2AC7D6295A7}" srcOrd="5" destOrd="0" parTransId="{0BCC8442-36FF-4FEF-93A6-E50286F59A0E}" sibTransId="{403DFB36-82EF-4FA4-A19B-772BE6E1A934}"/>
    <dgm:cxn modelId="{2ADB7456-EFF4-42F6-811F-953C0DC8361F}" srcId="{A8A73BB8-0C80-4770-B2D0-D751F38E4DF6}" destId="{F48B19F2-7FF0-4AFC-9DA2-B1AB7862732C}" srcOrd="4" destOrd="0" parTransId="{159EBCEF-00F1-410B-9ABF-B3BF3FA6E9DE}" sibTransId="{5491E691-116C-4AFA-945A-907F69124571}"/>
    <dgm:cxn modelId="{3D61E491-78F1-4010-919C-914D5F6D7614}" type="presOf" srcId="{73A236D4-C9B0-44D4-88BD-5BAC44709AD2}" destId="{C4623528-8C9F-4059-B797-F6D382E348C5}" srcOrd="0" destOrd="0" presId="urn:microsoft.com/office/officeart/2005/8/layout/default"/>
    <dgm:cxn modelId="{AFAEF99E-2581-4B27-9D8A-0E326F5C8926}" srcId="{A8A73BB8-0C80-4770-B2D0-D751F38E4DF6}" destId="{73A236D4-C9B0-44D4-88BD-5BAC44709AD2}" srcOrd="2" destOrd="0" parTransId="{0C4F98A4-D365-4D20-B2A8-1A433FFA22E3}" sibTransId="{DE7A4BF8-53A3-41CB-9032-F3D08FB9E901}"/>
    <dgm:cxn modelId="{25510CAE-D0AB-43DD-9035-65C84F73356C}" type="presOf" srcId="{34CF3CE4-9EFA-4E1D-A43B-44AAC3B00297}" destId="{222468EC-2740-41DD-872A-19A830A13E7D}" srcOrd="0" destOrd="0" presId="urn:microsoft.com/office/officeart/2005/8/layout/default"/>
    <dgm:cxn modelId="{40B702B2-0A93-4C04-A9ED-2E90D1252CC3}" type="presOf" srcId="{0C935484-CD2D-4842-8511-C2AC7D6295A7}" destId="{5229EA82-9F60-470C-AD8D-ECC9B4F96105}" srcOrd="0" destOrd="0" presId="urn:microsoft.com/office/officeart/2005/8/layout/default"/>
    <dgm:cxn modelId="{21489FF7-BA3C-40C5-9E05-6047327078F5}" type="presOf" srcId="{A8A73BB8-0C80-4770-B2D0-D751F38E4DF6}" destId="{6AA52599-3637-4DAE-B410-0A84BFBD77FF}" srcOrd="0" destOrd="0" presId="urn:microsoft.com/office/officeart/2005/8/layout/default"/>
    <dgm:cxn modelId="{16A385B8-ABA2-453F-88BA-45AB68C5DA8A}" type="presParOf" srcId="{6AA52599-3637-4DAE-B410-0A84BFBD77FF}" destId="{9B776581-7EB0-4F8B-8E7A-C7B59120DA57}" srcOrd="0" destOrd="0" presId="urn:microsoft.com/office/officeart/2005/8/layout/default"/>
    <dgm:cxn modelId="{E621DDAE-09B8-40F5-BD1B-11E9F54608CF}" type="presParOf" srcId="{6AA52599-3637-4DAE-B410-0A84BFBD77FF}" destId="{63485AF7-DE3E-4D98-8E5C-17D0D1A39E11}" srcOrd="1" destOrd="0" presId="urn:microsoft.com/office/officeart/2005/8/layout/default"/>
    <dgm:cxn modelId="{8E7B65C9-284F-4F64-900A-3B501CC982B3}" type="presParOf" srcId="{6AA52599-3637-4DAE-B410-0A84BFBD77FF}" destId="{222468EC-2740-41DD-872A-19A830A13E7D}" srcOrd="2" destOrd="0" presId="urn:microsoft.com/office/officeart/2005/8/layout/default"/>
    <dgm:cxn modelId="{A04D7BB7-BE8E-49F8-832E-0E128EEF53DB}" type="presParOf" srcId="{6AA52599-3637-4DAE-B410-0A84BFBD77FF}" destId="{8797BD10-D2CE-4FD0-A01E-C7F8F8E19C3E}" srcOrd="3" destOrd="0" presId="urn:microsoft.com/office/officeart/2005/8/layout/default"/>
    <dgm:cxn modelId="{34B51A9A-E045-41FE-BB5A-ACDDEFA809DF}" type="presParOf" srcId="{6AA52599-3637-4DAE-B410-0A84BFBD77FF}" destId="{C4623528-8C9F-4059-B797-F6D382E348C5}" srcOrd="4" destOrd="0" presId="urn:microsoft.com/office/officeart/2005/8/layout/default"/>
    <dgm:cxn modelId="{B8227E7E-BE16-4AAF-9B62-B88A23D19854}" type="presParOf" srcId="{6AA52599-3637-4DAE-B410-0A84BFBD77FF}" destId="{96DCBE2E-C8BE-4E1C-9775-9358B6578875}" srcOrd="5" destOrd="0" presId="urn:microsoft.com/office/officeart/2005/8/layout/default"/>
    <dgm:cxn modelId="{73B2169E-E316-4421-8C1A-52EF03CFAAB3}" type="presParOf" srcId="{6AA52599-3637-4DAE-B410-0A84BFBD77FF}" destId="{0F5DE1EB-74BB-4451-9F41-CB84FF6AD551}" srcOrd="6" destOrd="0" presId="urn:microsoft.com/office/officeart/2005/8/layout/default"/>
    <dgm:cxn modelId="{03F97184-BE40-47B6-940F-96C811A0113E}" type="presParOf" srcId="{6AA52599-3637-4DAE-B410-0A84BFBD77FF}" destId="{15D118A5-B2D6-4567-8E44-884361F01DCA}" srcOrd="7" destOrd="0" presId="urn:microsoft.com/office/officeart/2005/8/layout/default"/>
    <dgm:cxn modelId="{9B094B99-44CF-4184-9589-7EC9AE6C0960}" type="presParOf" srcId="{6AA52599-3637-4DAE-B410-0A84BFBD77FF}" destId="{EF6F8B35-D6C7-4DB0-91EA-095BC7519C24}" srcOrd="8" destOrd="0" presId="urn:microsoft.com/office/officeart/2005/8/layout/default"/>
    <dgm:cxn modelId="{68FB63F0-4A63-4C08-BF05-4036BFFE078E}" type="presParOf" srcId="{6AA52599-3637-4DAE-B410-0A84BFBD77FF}" destId="{5792BEC4-B87D-4D42-AF27-35F0DA7D2EAE}" srcOrd="9" destOrd="0" presId="urn:microsoft.com/office/officeart/2005/8/layout/default"/>
    <dgm:cxn modelId="{5140E77B-F49A-45CB-9A93-65C264305633}" type="presParOf" srcId="{6AA52599-3637-4DAE-B410-0A84BFBD77FF}" destId="{5229EA82-9F60-470C-AD8D-ECC9B4F961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2A980-9A77-4A0C-BD9F-3C2B51FEDD27}">
      <dsp:nvSpPr>
        <dsp:cNvPr id="0" name=""/>
        <dsp:cNvSpPr/>
      </dsp:nvSpPr>
      <dsp:spPr>
        <a:xfrm>
          <a:off x="370363" y="648057"/>
          <a:ext cx="2920872" cy="76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Kandidat</a:t>
          </a:r>
        </a:p>
      </dsp:txBody>
      <dsp:txXfrm>
        <a:off x="370363" y="648057"/>
        <a:ext cx="2920872" cy="765995"/>
      </dsp:txXfrm>
    </dsp:sp>
    <dsp:sp modelId="{D7ACA85D-EE42-452E-A561-743BB36E76A2}">
      <dsp:nvSpPr>
        <dsp:cNvPr id="0" name=""/>
        <dsp:cNvSpPr/>
      </dsp:nvSpPr>
      <dsp:spPr>
        <a:xfrm>
          <a:off x="4452630" y="648057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Master</a:t>
          </a:r>
        </a:p>
      </dsp:txBody>
      <dsp:txXfrm>
        <a:off x="4452630" y="648057"/>
        <a:ext cx="2903684" cy="755304"/>
      </dsp:txXfrm>
    </dsp:sp>
    <dsp:sp modelId="{34A822CD-E57F-48C6-A049-9A0C685B9239}">
      <dsp:nvSpPr>
        <dsp:cNvPr id="0" name=""/>
        <dsp:cNvSpPr/>
      </dsp:nvSpPr>
      <dsp:spPr>
        <a:xfrm>
          <a:off x="370363" y="1584190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Bachelor</a:t>
          </a:r>
          <a:endParaRPr lang="da-DK" sz="2800" kern="1200" dirty="0"/>
        </a:p>
      </dsp:txBody>
      <dsp:txXfrm>
        <a:off x="370363" y="1584190"/>
        <a:ext cx="2903684" cy="755304"/>
      </dsp:txXfrm>
    </dsp:sp>
    <dsp:sp modelId="{A5A3A0E7-F2A2-4457-857A-8A29A9715D8D}">
      <dsp:nvSpPr>
        <dsp:cNvPr id="0" name=""/>
        <dsp:cNvSpPr/>
      </dsp:nvSpPr>
      <dsp:spPr>
        <a:xfrm>
          <a:off x="370363" y="2520292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KVU</a:t>
          </a:r>
        </a:p>
      </dsp:txBody>
      <dsp:txXfrm>
        <a:off x="370363" y="2520292"/>
        <a:ext cx="2903684" cy="755304"/>
      </dsp:txXfrm>
    </dsp:sp>
    <dsp:sp modelId="{4B1C9171-3F72-4FC0-820F-F811566D2547}">
      <dsp:nvSpPr>
        <dsp:cNvPr id="0" name=""/>
        <dsp:cNvSpPr/>
      </dsp:nvSpPr>
      <dsp:spPr>
        <a:xfrm>
          <a:off x="4452630" y="2520276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 err="1"/>
            <a:t>Akademiudd</a:t>
          </a:r>
          <a:r>
            <a:rPr lang="da-DK" sz="2800" b="1" kern="1200" dirty="0"/>
            <a:t>.</a:t>
          </a:r>
        </a:p>
      </dsp:txBody>
      <dsp:txXfrm>
        <a:off x="4452630" y="2520276"/>
        <a:ext cx="2903684" cy="755304"/>
      </dsp:txXfrm>
    </dsp:sp>
    <dsp:sp modelId="{C3325A5D-858F-4B65-A78A-8CA88EFA0D3B}">
      <dsp:nvSpPr>
        <dsp:cNvPr id="0" name=""/>
        <dsp:cNvSpPr/>
      </dsp:nvSpPr>
      <dsp:spPr>
        <a:xfrm>
          <a:off x="4452630" y="1584174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Diplom</a:t>
          </a:r>
        </a:p>
      </dsp:txBody>
      <dsp:txXfrm>
        <a:off x="4452630" y="1584174"/>
        <a:ext cx="2903684" cy="755304"/>
      </dsp:txXfrm>
    </dsp:sp>
    <dsp:sp modelId="{BBEA46DB-6519-4D67-B053-83A5BB51A882}">
      <dsp:nvSpPr>
        <dsp:cNvPr id="0" name=""/>
        <dsp:cNvSpPr/>
      </dsp:nvSpPr>
      <dsp:spPr>
        <a:xfrm>
          <a:off x="370363" y="3582805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Gymnasium </a:t>
          </a:r>
        </a:p>
      </dsp:txBody>
      <dsp:txXfrm>
        <a:off x="370363" y="3582805"/>
        <a:ext cx="2903684" cy="755304"/>
      </dsp:txXfrm>
    </dsp:sp>
    <dsp:sp modelId="{F68979D7-8499-4A9E-9D7C-33F84A897582}">
      <dsp:nvSpPr>
        <dsp:cNvPr id="0" name=""/>
        <dsp:cNvSpPr/>
      </dsp:nvSpPr>
      <dsp:spPr>
        <a:xfrm>
          <a:off x="4402803" y="3582805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EUD</a:t>
          </a:r>
        </a:p>
      </dsp:txBody>
      <dsp:txXfrm>
        <a:off x="4402803" y="3582805"/>
        <a:ext cx="2903684" cy="755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DAB93-2E87-4FD6-B3B2-9A1400C9790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B9453-4F2C-4FE6-A53D-C5251D121088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Master (MBA)</a:t>
          </a:r>
        </a:p>
      </dsp:txBody>
      <dsp:txXfrm>
        <a:off x="3814620" y="492306"/>
        <a:ext cx="2863339" cy="725883"/>
      </dsp:txXfrm>
    </dsp:sp>
    <dsp:sp modelId="{C98B0DB8-16B6-43B1-8DB7-93B1D7C028C5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Diplom - fx i Transport og Supply </a:t>
          </a:r>
          <a:r>
            <a:rPr lang="da-DK" sz="1300" b="1" kern="1200" dirty="0" err="1"/>
            <a:t>chain</a:t>
          </a:r>
          <a:r>
            <a:rPr lang="da-DK" sz="1300" b="1" kern="1200" dirty="0"/>
            <a:t> optimering</a:t>
          </a:r>
        </a:p>
      </dsp:txBody>
      <dsp:txXfrm>
        <a:off x="3814620" y="1397277"/>
        <a:ext cx="2863339" cy="725883"/>
      </dsp:txXfrm>
    </dsp:sp>
    <dsp:sp modelId="{29CCF05A-7BEA-485D-A962-467795D61B26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Akademiuddannelsen/VVU i International Transport og Logistik</a:t>
          </a:r>
        </a:p>
      </dsp:txBody>
      <dsp:txXfrm>
        <a:off x="3814620" y="2302249"/>
        <a:ext cx="2863339" cy="725883"/>
      </dsp:txXfrm>
    </dsp:sp>
    <dsp:sp modelId="{E07F0393-DF72-4399-8AD9-7CE0C2CBE1EA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Kontoruddannelse med speciale i spedition</a:t>
          </a:r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6581-7EB0-4F8B-8E7A-C7B59120DA57}">
      <dsp:nvSpPr>
        <dsp:cNvPr id="0" name=""/>
        <dsp:cNvSpPr/>
      </dsp:nvSpPr>
      <dsp:spPr>
        <a:xfrm>
          <a:off x="0" y="22870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Transport og </a:t>
          </a:r>
          <a:r>
            <a:rPr lang="da-DK" sz="2100" kern="1200" dirty="0" err="1"/>
            <a:t>Warehouse</a:t>
          </a:r>
          <a:r>
            <a:rPr lang="da-DK" sz="2100" kern="1200" dirty="0"/>
            <a:t> Management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(10 ECTS)</a:t>
          </a:r>
        </a:p>
      </dsp:txBody>
      <dsp:txXfrm>
        <a:off x="0" y="2287044"/>
        <a:ext cx="2571749" cy="1543050"/>
      </dsp:txXfrm>
    </dsp:sp>
    <dsp:sp modelId="{222468EC-2740-41DD-872A-19A830A13E7D}">
      <dsp:nvSpPr>
        <dsp:cNvPr id="0" name=""/>
        <dsp:cNvSpPr/>
      </dsp:nvSpPr>
      <dsp:spPr>
        <a:xfrm>
          <a:off x="0" y="48147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Logistik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      (10 ECTS)	</a:t>
          </a:r>
        </a:p>
      </dsp:txBody>
      <dsp:txXfrm>
        <a:off x="0" y="481475"/>
        <a:ext cx="2571749" cy="1543050"/>
      </dsp:txXfrm>
    </dsp:sp>
    <dsp:sp modelId="{C4623528-8C9F-4059-B797-F6D382E348C5}">
      <dsp:nvSpPr>
        <dsp:cNvPr id="0" name=""/>
        <dsp:cNvSpPr/>
      </dsp:nvSpPr>
      <dsp:spPr>
        <a:xfrm>
          <a:off x="5576454" y="48147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Transportjura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5576454" y="481475"/>
        <a:ext cx="2571749" cy="1543050"/>
      </dsp:txXfrm>
    </dsp:sp>
    <dsp:sp modelId="{0F5DE1EB-74BB-4451-9F41-CB84FF6AD551}">
      <dsp:nvSpPr>
        <dsp:cNvPr id="0" name=""/>
        <dsp:cNvSpPr/>
      </dsp:nvSpPr>
      <dsp:spPr>
        <a:xfrm>
          <a:off x="2739119" y="48147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SCM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     (10 ECTS)	</a:t>
          </a:r>
        </a:p>
      </dsp:txBody>
      <dsp:txXfrm>
        <a:off x="2739119" y="481470"/>
        <a:ext cx="2571749" cy="1543050"/>
      </dsp:txXfrm>
    </dsp:sp>
    <dsp:sp modelId="{EF6F8B35-D6C7-4DB0-91EA-095BC7519C24}">
      <dsp:nvSpPr>
        <dsp:cNvPr id="0" name=""/>
        <dsp:cNvSpPr/>
      </dsp:nvSpPr>
      <dsp:spPr>
        <a:xfrm>
          <a:off x="2739119" y="228703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Salgspsykologi og Grundlæggende salg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2739119" y="2287039"/>
        <a:ext cx="2571749" cy="1543050"/>
      </dsp:txXfrm>
    </dsp:sp>
    <dsp:sp modelId="{5229EA82-9F60-470C-AD8D-ECC9B4F96105}">
      <dsp:nvSpPr>
        <dsp:cNvPr id="0" name=""/>
        <dsp:cNvSpPr/>
      </dsp:nvSpPr>
      <dsp:spPr>
        <a:xfrm>
          <a:off x="5568044" y="229239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Afsluttende projekt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5568044" y="229239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0728"/>
            <a:ext cx="11870383" cy="10085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13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81" y="1236053"/>
            <a:ext cx="7841441" cy="19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628774"/>
            <a:ext cx="3932237" cy="12284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1628777"/>
            <a:ext cx="6172200" cy="42322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857200"/>
            <a:ext cx="3932237" cy="30117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6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35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1628775"/>
            <a:ext cx="10515600" cy="45481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1" y="1628776"/>
            <a:ext cx="2628900" cy="4548187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1" y="1628775"/>
            <a:ext cx="7734300" cy="45481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0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647700"/>
            <a:ext cx="10515600" cy="116205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3B8-7705-4706-BC59-1B0E0528EEC2}" type="datetime1">
              <a:rPr lang="da-DK" smtClean="0"/>
              <a:t>07-10-2021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838200" y="1914526"/>
            <a:ext cx="10515600" cy="42465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5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28775"/>
            <a:ext cx="9144000" cy="188118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0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0236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12700" dir="6000000" algn="ctr" rotWithShape="0">
                    <a:schemeClr val="bg1">
                      <a:lumMod val="75000"/>
                      <a:alpha val="85000"/>
                    </a:schemeClr>
                  </a:outerShdw>
                </a:effectLst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82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628776"/>
            <a:ext cx="10515600" cy="293370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1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016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628775"/>
            <a:ext cx="5181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13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80"/>
            <a:ext cx="10515600" cy="103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28775"/>
            <a:ext cx="5157787" cy="876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28775"/>
            <a:ext cx="5183188" cy="876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24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28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28777"/>
            <a:ext cx="3932237" cy="122151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1628777"/>
            <a:ext cx="6172200" cy="42322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907958"/>
            <a:ext cx="3932237" cy="296103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99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" y="1203"/>
            <a:ext cx="12193200" cy="103594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-9218"/>
            <a:ext cx="10515600" cy="104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07-10-2021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629"/>
            <a:ext cx="2037347" cy="1528010"/>
          </a:xfrm>
          <a:prstGeom prst="rect">
            <a:avLst/>
          </a:prstGeom>
        </p:spPr>
      </p:pic>
      <p:sp>
        <p:nvSpPr>
          <p:cNvPr id="11" name="Tekstfelt 10"/>
          <p:cNvSpPr txBox="1"/>
          <p:nvPr userDrawn="1"/>
        </p:nvSpPr>
        <p:spPr>
          <a:xfrm>
            <a:off x="7604410" y="6554985"/>
            <a:ext cx="436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50" dirty="0">
                <a:solidFill>
                  <a:prstClr val="black"/>
                </a:solidFill>
                <a:latin typeface="Soho Gothic Std" panose="020B0503030504020204" pitchFamily="34" charset="0"/>
              </a:rPr>
              <a:t>RYBNERS HANDELSSKOLE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466" y="6624919"/>
            <a:ext cx="137095" cy="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0477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vplan.dk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ktikpladsen.dk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n.stil.dk/display/STILVIDENOFFENTLIG/Praktikpladsen.dk+%7C+Virksomhed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K@rybners.dk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ha@rybners.dk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@rybners.dk" TargetMode="External"/><Relationship Id="rId2" Type="http://schemas.openxmlformats.org/officeDocument/2006/relationships/hyperlink" Target="mailto:ck@rybners.d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mailto:kvk@smartacademy.d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nkl@smartacademy.dk" TargetMode="External"/><Relationship Id="rId7" Type="http://schemas.openxmlformats.org/officeDocument/2006/relationships/hyperlink" Target="mailto:kvk@smartacademy.dk" TargetMode="External"/><Relationship Id="rId2" Type="http://schemas.openxmlformats.org/officeDocument/2006/relationships/hyperlink" Target="mailto:kfs@easv.d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ha@rybners.dk" TargetMode="External"/><Relationship Id="rId5" Type="http://schemas.openxmlformats.org/officeDocument/2006/relationships/hyperlink" Target="mailto:DMP@smartacademy.dk" TargetMode="External"/><Relationship Id="rId4" Type="http://schemas.openxmlformats.org/officeDocument/2006/relationships/hyperlink" Target="mailto:SHE@smartacademy.d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dannelsesnaevnet.dk/erhvervsuddannelser/kontoruddannelsen/spedition-og-shipping/praktikken-hovedforlobet" TargetMode="External"/><Relationship Id="rId2" Type="http://schemas.openxmlformats.org/officeDocument/2006/relationships/hyperlink" Target="https://www.uddannelsesnaevnet.dk/erhvervsuddannelser/kontoruddannels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a-DK" dirty="0"/>
            </a:br>
            <a:br>
              <a:rPr lang="da-DK" dirty="0"/>
            </a:br>
            <a:r>
              <a:rPr lang="da-DK" dirty="0"/>
              <a:t>Informationsmøde </a:t>
            </a:r>
            <a:br>
              <a:rPr lang="da-DK" dirty="0"/>
            </a:br>
            <a:r>
              <a:rPr lang="da-DK" dirty="0"/>
              <a:t>for elever og oplæringsansvarlige</a:t>
            </a:r>
            <a:br>
              <a:rPr lang="da-DK" dirty="0"/>
            </a:br>
            <a:r>
              <a:rPr lang="da-DK" dirty="0"/>
              <a:t>inden for kontoruddannelse</a:t>
            </a:r>
            <a:br>
              <a:rPr lang="da-DK" dirty="0"/>
            </a:br>
            <a:r>
              <a:rPr lang="da-DK" dirty="0"/>
              <a:t>med speciale i </a:t>
            </a:r>
            <a:br>
              <a:rPr lang="da-DK" dirty="0"/>
            </a:br>
            <a:r>
              <a:rPr lang="da-DK" b="1" dirty="0"/>
              <a:t>Spedition og Shipping</a:t>
            </a:r>
            <a:br>
              <a:rPr lang="da-DK" dirty="0"/>
            </a:br>
            <a:br>
              <a:rPr lang="da-DK" dirty="0"/>
            </a:br>
            <a:r>
              <a:rPr lang="da-DK" dirty="0"/>
              <a:t>2021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1</a:t>
            </a:fld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653197-6AE9-4C71-B43D-96EEB8B5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324885"/>
            <a:ext cx="3486442" cy="1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6CFE9-2AB2-4FD9-A42C-5B471F7F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7 skoleophold bliver for hold 21A og 21B: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6645BB-9C6A-4352-959D-466D9ACC3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548188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/>
              <a:t>Hold 21 A:</a:t>
            </a:r>
          </a:p>
          <a:p>
            <a:endParaRPr lang="da-DK" dirty="0"/>
          </a:p>
          <a:p>
            <a:r>
              <a:rPr lang="da-DK" dirty="0"/>
              <a:t>1. modul:	uge 43, 2021</a:t>
            </a:r>
          </a:p>
          <a:p>
            <a:r>
              <a:rPr lang="da-DK" dirty="0"/>
              <a:t>2. modul:	uge 04, 2022</a:t>
            </a:r>
          </a:p>
          <a:p>
            <a:r>
              <a:rPr lang="da-DK" dirty="0"/>
              <a:t>3. modul:	uge 20, 2022</a:t>
            </a:r>
          </a:p>
          <a:p>
            <a:endParaRPr lang="da-DK" dirty="0"/>
          </a:p>
          <a:p>
            <a:r>
              <a:rPr lang="da-DK" dirty="0"/>
              <a:t>4. modul:	uge 34, 2022</a:t>
            </a:r>
          </a:p>
          <a:p>
            <a:r>
              <a:rPr lang="da-DK" dirty="0"/>
              <a:t>5. modul:	uge 38, 2022</a:t>
            </a:r>
          </a:p>
          <a:p>
            <a:r>
              <a:rPr lang="da-DK" dirty="0"/>
              <a:t>6. modul:	uge 46, 2022</a:t>
            </a:r>
          </a:p>
          <a:p>
            <a:endParaRPr lang="da-DK" dirty="0"/>
          </a:p>
          <a:p>
            <a:r>
              <a:rPr lang="da-DK" dirty="0"/>
              <a:t>7. modul:	 uge 8, 2023</a:t>
            </a:r>
          </a:p>
          <a:p>
            <a:endParaRPr lang="da-DK" dirty="0"/>
          </a:p>
          <a:p>
            <a:pPr lvl="1"/>
            <a:r>
              <a:rPr lang="da-DK" dirty="0"/>
              <a:t>Fagprøveeksamen maj 2023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4AD007-79C1-4A9B-8A51-08FEBBCD4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/>
              <a:t>Hold 21 B:</a:t>
            </a:r>
          </a:p>
          <a:p>
            <a:endParaRPr lang="da-DK" dirty="0"/>
          </a:p>
          <a:p>
            <a:r>
              <a:rPr lang="da-DK" dirty="0"/>
              <a:t>1. modul:	uge 14, 2022</a:t>
            </a:r>
          </a:p>
          <a:p>
            <a:r>
              <a:rPr lang="da-DK" dirty="0"/>
              <a:t>2. modul:	uge 22, 2022</a:t>
            </a:r>
          </a:p>
          <a:p>
            <a:r>
              <a:rPr lang="da-DK" dirty="0"/>
              <a:t>3. modul:	uge 25, 2022</a:t>
            </a:r>
          </a:p>
          <a:p>
            <a:endParaRPr lang="da-DK" dirty="0"/>
          </a:p>
          <a:p>
            <a:r>
              <a:rPr lang="da-DK" dirty="0"/>
              <a:t>4. modul:	uge 35, 2022</a:t>
            </a:r>
          </a:p>
          <a:p>
            <a:r>
              <a:rPr lang="da-DK" dirty="0"/>
              <a:t>5. modul:	uge 40, 2022</a:t>
            </a:r>
          </a:p>
          <a:p>
            <a:r>
              <a:rPr lang="da-DK" dirty="0"/>
              <a:t>6. modul:	uge 48, 2022</a:t>
            </a:r>
          </a:p>
          <a:p>
            <a:endParaRPr lang="da-DK" dirty="0"/>
          </a:p>
          <a:p>
            <a:r>
              <a:rPr lang="da-DK" dirty="0"/>
              <a:t>7. modul:	uge 08, 2023</a:t>
            </a:r>
          </a:p>
          <a:p>
            <a:endParaRPr lang="da-DK" dirty="0"/>
          </a:p>
          <a:p>
            <a:pPr lvl="1"/>
            <a:r>
              <a:rPr lang="da-DK" dirty="0"/>
              <a:t>Fagprøveeksamen sep. 2023</a:t>
            </a:r>
          </a:p>
          <a:p>
            <a:endParaRPr lang="da-DK" dirty="0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A30970EE-5FE6-4874-9074-F798EFE0CCDE}"/>
              </a:ext>
            </a:extLst>
          </p:cNvPr>
          <p:cNvCxnSpPr/>
          <p:nvPr/>
        </p:nvCxnSpPr>
        <p:spPr>
          <a:xfrm>
            <a:off x="4433455" y="5089236"/>
            <a:ext cx="16625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209964"/>
            <a:ext cx="5157787" cy="785091"/>
          </a:xfrm>
        </p:spPr>
        <p:txBody>
          <a:bodyPr/>
          <a:lstStyle/>
          <a:p>
            <a:r>
              <a:rPr lang="da-DK" dirty="0"/>
              <a:t>Forventninger til dig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da-DK" sz="2000" dirty="0"/>
              <a:t>At du møder forberedt og klar til undervisning</a:t>
            </a:r>
          </a:p>
          <a:p>
            <a:pPr>
              <a:buFont typeface="Wingdings" pitchFamily="2" charset="2"/>
              <a:buChar char="q"/>
            </a:pPr>
            <a:endParaRPr lang="da-DK" sz="2000" dirty="0"/>
          </a:p>
          <a:p>
            <a:pPr>
              <a:buFont typeface="Wingdings" pitchFamily="2" charset="2"/>
              <a:buChar char="q"/>
            </a:pPr>
            <a:r>
              <a:rPr lang="da-DK" sz="2000" dirty="0"/>
              <a:t>At du er nysgerrig og aktiv</a:t>
            </a:r>
          </a:p>
          <a:p>
            <a:pPr>
              <a:buFont typeface="Wingdings" pitchFamily="2" charset="2"/>
              <a:buChar char="q"/>
            </a:pPr>
            <a:endParaRPr lang="da-DK" sz="2000" dirty="0"/>
          </a:p>
          <a:p>
            <a:pPr>
              <a:buFont typeface="Wingdings" pitchFamily="2" charset="2"/>
              <a:buChar char="q"/>
            </a:pPr>
            <a:r>
              <a:rPr lang="da-DK" sz="2000" dirty="0"/>
              <a:t>At du viser respekt for kammerater og ansatte</a:t>
            </a:r>
          </a:p>
          <a:p>
            <a:pPr>
              <a:buFont typeface="Wingdings" pitchFamily="2" charset="2"/>
              <a:buChar char="q"/>
            </a:pPr>
            <a:endParaRPr lang="da-DK" sz="2000" dirty="0"/>
          </a:p>
          <a:p>
            <a:pPr>
              <a:buFont typeface="Wingdings" pitchFamily="2" charset="2"/>
              <a:buChar char="q"/>
            </a:pPr>
            <a:r>
              <a:rPr lang="da-DK" sz="2000" dirty="0"/>
              <a:t>At du holder de aftaler, vi har og laver med dig</a:t>
            </a:r>
          </a:p>
          <a:p>
            <a:pPr>
              <a:buFont typeface="Wingdings" pitchFamily="2" charset="2"/>
              <a:buChar char="q"/>
            </a:pPr>
            <a:endParaRPr lang="da-DK" sz="2000" dirty="0"/>
          </a:p>
          <a:p>
            <a:pPr>
              <a:buFont typeface="Wingdings" pitchFamily="2" charset="2"/>
              <a:buChar char="q"/>
            </a:pPr>
            <a:r>
              <a:rPr lang="da-DK" sz="2000" dirty="0"/>
              <a:t>At du overholder mødetider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209964"/>
            <a:ext cx="5183188" cy="785091"/>
          </a:xfrm>
        </p:spPr>
        <p:txBody>
          <a:bodyPr/>
          <a:lstStyle/>
          <a:p>
            <a:r>
              <a:rPr lang="da-DK" dirty="0"/>
              <a:t>Undervisning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Højt teoretisk og fagligt niveau</a:t>
            </a:r>
          </a:p>
          <a:p>
            <a:r>
              <a:rPr lang="da-DK" dirty="0"/>
              <a:t>Kombinerer teori med praktik</a:t>
            </a:r>
          </a:p>
          <a:p>
            <a:r>
              <a:rPr lang="da-DK" dirty="0"/>
              <a:t>Oplæg i kombination med cases</a:t>
            </a:r>
          </a:p>
          <a:p>
            <a:r>
              <a:rPr lang="da-DK" dirty="0"/>
              <a:t>Kræver en betydelig arbejdsindsats</a:t>
            </a:r>
          </a:p>
          <a:p>
            <a:r>
              <a:rPr lang="da-DK" dirty="0"/>
              <a:t>Skoledage (08:00-14:00) </a:t>
            </a:r>
          </a:p>
          <a:p>
            <a:r>
              <a:rPr lang="da-DK" dirty="0"/>
              <a:t>AU undervisning fra kl 14.45 til 17.45 </a:t>
            </a:r>
            <a:br>
              <a:rPr lang="da-DK" dirty="0"/>
            </a:br>
            <a:r>
              <a:rPr lang="da-DK" dirty="0"/>
              <a:t>(mandag til torsdag)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997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vil opleve at noget af pensum ikke vil være relevant for dig</a:t>
            </a:r>
            <a:r>
              <a:rPr lang="da-DK" dirty="0">
                <a:sym typeface="Wingdings" panose="05000000000000000000" pitchFamily="2" charset="2"/>
              </a:rPr>
              <a:t> 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Men i sidder med forskellige arbejdsopgaver – derfor vil der til tider føles nogle ting er irrelevant.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b="1" dirty="0">
                <a:sym typeface="Wingdings" panose="05000000000000000000" pitchFamily="2" charset="2"/>
              </a:rPr>
              <a:t>Efter endt skoleophold.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Laver I evaluering på ugens forløb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Underviserne laver også evaluering af jeres deltagelse i ugeforløb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- derfor skal jeg bede om jeres og jeres elevansvarliges e-</a:t>
            </a:r>
            <a:r>
              <a:rPr lang="da-DK" dirty="0" err="1">
                <a:sym typeface="Wingdings" panose="05000000000000000000" pitchFamily="2" charset="2"/>
              </a:rPr>
              <a:t>mail´s</a:t>
            </a:r>
            <a:r>
              <a:rPr lang="da-DK" dirty="0"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720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650" y="69574"/>
            <a:ext cx="7886700" cy="9144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Fagprøve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52650" y="983975"/>
            <a:ext cx="7886700" cy="580445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a-DK" dirty="0"/>
              <a:t>Når vi skal lave undersøgelser og skrive større rapporter, er det vigtigt at kunne indsamle forskellige informationer til at belyse tingene.</a:t>
            </a:r>
          </a:p>
          <a:p>
            <a:endParaRPr lang="da-DK" dirty="0"/>
          </a:p>
          <a:p>
            <a:r>
              <a:rPr lang="da-DK" dirty="0"/>
              <a:t>Samtidig er det af stor betydning, at vi kan vurdere kilderne, hvor vi får vores informationer fra og ikke mindst er det i vores daglige arbejde vigtigt at kunne strukturere de indsamlede data.</a:t>
            </a:r>
          </a:p>
          <a:p>
            <a:endParaRPr lang="da-DK" dirty="0"/>
          </a:p>
          <a:p>
            <a:r>
              <a:rPr lang="da-DK" dirty="0"/>
              <a:t>Til fagprøven er det meget vigtigt at kunne mestre ovennævnte punkter, da det giver en god struktur og et sagligt indhold på en overskuelig måde.</a:t>
            </a:r>
          </a:p>
          <a:p>
            <a:endParaRPr lang="da-DK" dirty="0"/>
          </a:p>
          <a:p>
            <a:r>
              <a:rPr lang="da-DK" dirty="0"/>
              <a:t>1 uge til fagprøve </a:t>
            </a:r>
            <a:br>
              <a:rPr lang="da-DK" dirty="0"/>
            </a:br>
            <a:r>
              <a:rPr lang="da-DK" sz="1400" dirty="0"/>
              <a:t>(4 dage til at skrive og 1 dag til mundtlig eksamen) – AUB refusion fås den uge eleven går op til eksamen. </a:t>
            </a:r>
          </a:p>
          <a:p>
            <a:pPr marL="342900" lvl="1" indent="0">
              <a:buNone/>
            </a:pPr>
            <a:endParaRPr lang="da-DK" sz="13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1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C8492-30C0-4424-AE68-745CA84E3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Fagprøve bevis	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05F2321-DD68-43DB-B331-63DA7451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14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0FBF58-BE66-4366-B813-8C109BE5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Fremsendes fremadrettet til </a:t>
            </a:r>
            <a:r>
              <a:rPr lang="da-DK" dirty="0" err="1"/>
              <a:t>e-boks</a:t>
            </a:r>
            <a:r>
              <a:rPr lang="da-DK" dirty="0"/>
              <a:t>, i dagene omkring eleven er udlært. </a:t>
            </a:r>
          </a:p>
          <a:p>
            <a:endParaRPr lang="da-DK" dirty="0"/>
          </a:p>
          <a:p>
            <a:r>
              <a:rPr lang="da-DK" dirty="0"/>
              <a:t> % Ikke når fagprøve eksamen er overstået, da der kan gå måneder inden i er udlært. </a:t>
            </a:r>
          </a:p>
        </p:txBody>
      </p:sp>
    </p:spTree>
    <p:extLst>
      <p:ext uri="{BB962C8B-B14F-4D97-AF65-F5344CB8AC3E}">
        <p14:creationId xmlns:p14="http://schemas.microsoft.com/office/powerpoint/2010/main" val="157990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fra administration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Indkaldelser til hovedforløb:</a:t>
            </a:r>
          </a:p>
          <a:p>
            <a:endParaRPr lang="da-DK" dirty="0"/>
          </a:p>
          <a:p>
            <a:pPr lvl="1"/>
            <a:r>
              <a:rPr lang="da-DK" dirty="0"/>
              <a:t>Indkaldelse igennem E-boks – hvor de kan se fag og underviser på.</a:t>
            </a:r>
          </a:p>
          <a:p>
            <a:pPr lvl="1"/>
            <a:r>
              <a:rPr lang="da-DK" dirty="0"/>
              <a:t>ca. 2 uger før.</a:t>
            </a:r>
          </a:p>
          <a:p>
            <a:endParaRPr lang="da-DK" dirty="0"/>
          </a:p>
          <a:p>
            <a:r>
              <a:rPr lang="da-DK" dirty="0" err="1"/>
              <a:t>Moodel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/>
              <a:t>Undervisningsplatform for Akademiet og </a:t>
            </a:r>
            <a:r>
              <a:rPr lang="da-DK" dirty="0" err="1"/>
              <a:t>Rybners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Bøger</a:t>
            </a:r>
            <a:br>
              <a:rPr lang="da-DK" dirty="0"/>
            </a:br>
            <a:endParaRPr lang="da-DK" dirty="0"/>
          </a:p>
          <a:p>
            <a:pPr lvl="1"/>
            <a:r>
              <a:rPr lang="da-DK" dirty="0" err="1"/>
              <a:t>Bogsæt</a:t>
            </a:r>
            <a:r>
              <a:rPr lang="da-DK" dirty="0"/>
              <a:t>: Udleveres første dag i møder ind. </a:t>
            </a:r>
          </a:p>
          <a:p>
            <a:pPr marL="342900" lvl="1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304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Skolehjem </a:t>
            </a:r>
            <a:r>
              <a:rPr lang="da-DK" dirty="0" err="1"/>
              <a:t>Hermitage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180408"/>
            <a:ext cx="5181600" cy="499655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Tilbud til elever med transporttid over 75 min.</a:t>
            </a:r>
          </a:p>
          <a:p>
            <a:endParaRPr lang="da-DK" dirty="0"/>
          </a:p>
          <a:p>
            <a:r>
              <a:rPr lang="da-DK" dirty="0"/>
              <a:t>Skolehjemmet / kursuscenter</a:t>
            </a:r>
          </a:p>
          <a:p>
            <a:endParaRPr lang="da-DK" dirty="0"/>
          </a:p>
          <a:p>
            <a:r>
              <a:rPr lang="da-DK" dirty="0"/>
              <a:t>Derfor er det vigtigt at overholde Skolehjemsreglerne</a:t>
            </a:r>
          </a:p>
          <a:p>
            <a:pPr lvl="1"/>
            <a:r>
              <a:rPr lang="da-DK" dirty="0"/>
              <a:t>..Vær stille</a:t>
            </a:r>
          </a:p>
          <a:p>
            <a:pPr lvl="1"/>
            <a:r>
              <a:rPr lang="da-DK" dirty="0"/>
              <a:t>..ryd op efter jer selv</a:t>
            </a:r>
          </a:p>
          <a:p>
            <a:pPr lvl="1"/>
            <a:endParaRPr lang="da-DK" dirty="0"/>
          </a:p>
          <a:p>
            <a:r>
              <a:rPr lang="da-DK" dirty="0"/>
              <a:t>”Fest og farver”  </a:t>
            </a:r>
          </a:p>
          <a:p>
            <a:pPr lvl="1"/>
            <a:r>
              <a:rPr lang="da-DK" dirty="0"/>
              <a:t>I skal være friske og klar til undervisning kl. 8.00 </a:t>
            </a:r>
          </a:p>
          <a:p>
            <a:r>
              <a:rPr lang="da-DK" dirty="0"/>
              <a:t>Hvis er fraværende eller har en fjer i hatten ,- er det bortvisning fra undervisningen og jeres virksomhed bliver orienteret straks. </a:t>
            </a:r>
          </a:p>
        </p:txBody>
      </p:sp>
      <p:pic>
        <p:nvPicPr>
          <p:cNvPr id="5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8191"/>
            <a:ext cx="5181600" cy="35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i 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Bio </a:t>
            </a:r>
          </a:p>
          <a:p>
            <a:r>
              <a:rPr lang="da-DK" dirty="0"/>
              <a:t>Fitness DK</a:t>
            </a:r>
          </a:p>
          <a:p>
            <a:r>
              <a:rPr lang="da-DK" dirty="0"/>
              <a:t>EFB</a:t>
            </a:r>
          </a:p>
          <a:p>
            <a:r>
              <a:rPr lang="da-DK" dirty="0"/>
              <a:t>Ishockey </a:t>
            </a:r>
          </a:p>
          <a:p>
            <a:r>
              <a:rPr lang="da-DK" dirty="0"/>
              <a:t>Svømmestadion</a:t>
            </a:r>
          </a:p>
          <a:p>
            <a:r>
              <a:rPr lang="da-DK" dirty="0"/>
              <a:t>..løberuter i byparken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62" y="2718262"/>
            <a:ext cx="2502218" cy="1679907"/>
          </a:xfrm>
        </p:spPr>
      </p:pic>
    </p:spTree>
    <p:extLst>
      <p:ext uri="{BB962C8B-B14F-4D97-AF65-F5344CB8AC3E}">
        <p14:creationId xmlns:p14="http://schemas.microsoft.com/office/powerpoint/2010/main" val="305376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Shipping og speditions uddannelsen i Esbjerg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740883"/>
            <a:ext cx="10515600" cy="109794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da-DK" sz="5100" b="1" dirty="0"/>
              <a:t>Valg af klasse repræsentant!</a:t>
            </a:r>
          </a:p>
          <a:p>
            <a:pPr marL="0" indent="0" algn="ctr">
              <a:buNone/>
            </a:pPr>
            <a:r>
              <a:rPr lang="da-DK" sz="4400" b="1" dirty="0"/>
              <a:t>Charlotte Bjerre – når i har fundet en på første skoleophold</a:t>
            </a:r>
          </a:p>
          <a:p>
            <a:pPr marL="0" indent="0" algn="ctr">
              <a:buNone/>
            </a:pPr>
            <a:r>
              <a:rPr lang="da-DK" sz="4400" b="1" dirty="0"/>
              <a:t>Skriv cha@rybners.dk</a:t>
            </a:r>
          </a:p>
        </p:txBody>
      </p:sp>
    </p:spTree>
    <p:extLst>
      <p:ext uri="{BB962C8B-B14F-4D97-AF65-F5344CB8AC3E}">
        <p14:creationId xmlns:p14="http://schemas.microsoft.com/office/powerpoint/2010/main" val="251615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Shipping og speditions uddannelsen i Esbjerg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89471" y="1664043"/>
            <a:ext cx="11631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Akademiuddannelse i International Transport og Logistik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pPr algn="ctr"/>
            <a:r>
              <a:rPr lang="da-DK" sz="2400" b="1" dirty="0"/>
              <a:t>Erhvervsakademi Sydvest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79999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0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8000" b="1" dirty="0"/>
              <a:t>Velkommen</a:t>
            </a:r>
          </a:p>
          <a:p>
            <a:pPr marL="0" indent="0" algn="ctr">
              <a:buNone/>
            </a:pPr>
            <a:r>
              <a:rPr lang="da-DK" sz="8000" b="1" dirty="0"/>
              <a:t>Hold 21</a:t>
            </a:r>
          </a:p>
          <a:p>
            <a:pPr marL="0" indent="0" algn="ctr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23" y="5576503"/>
            <a:ext cx="3561186" cy="119339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54" y="5486400"/>
            <a:ext cx="3486442" cy="1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da-DK" dirty="0"/>
              <a:t>Det danske uddannelsessystem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888360" y="1628800"/>
            <a:ext cx="0" cy="3600400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3572" y="4725144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5600" y="134884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Det ordinære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040" y="1336718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Det parallelle system</a:t>
            </a:r>
          </a:p>
        </p:txBody>
      </p:sp>
      <p:pic>
        <p:nvPicPr>
          <p:cNvPr id="9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4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Fra elev til master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70672"/>
              </p:ext>
            </p:extLst>
          </p:nvPr>
        </p:nvGraphicFramePr>
        <p:xfrm>
          <a:off x="1981200" y="11967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6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AU i International Transport og Logistik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40768"/>
          <a:ext cx="8229600" cy="431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7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AU International Transport og Logistik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838200" y="1702915"/>
            <a:ext cx="10515600" cy="4310707"/>
          </a:xfrm>
        </p:spPr>
        <p:txBody>
          <a:bodyPr>
            <a:normAutofit/>
          </a:bodyPr>
          <a:lstStyle/>
          <a:p>
            <a:r>
              <a:rPr lang="da-DK" dirty="0"/>
              <a:t>Undervisningen gennemføres på EASV</a:t>
            </a:r>
          </a:p>
          <a:p>
            <a:r>
              <a:rPr lang="da-DK" dirty="0"/>
              <a:t>Mandag til torsdag kl. 14:45 – 17:45 (for elever der tager den hele uddannelsen – ellers se skema)</a:t>
            </a:r>
          </a:p>
          <a:p>
            <a:r>
              <a:rPr lang="da-DK" dirty="0"/>
              <a:t>5 fag afsluttes i perioden frem til juni 2023</a:t>
            </a:r>
          </a:p>
          <a:p>
            <a:r>
              <a:rPr lang="da-DK" dirty="0"/>
              <a:t>Mundtlige eksamener kan gennemføres over Zoom</a:t>
            </a:r>
          </a:p>
          <a:p>
            <a:r>
              <a:rPr lang="da-DK" dirty="0"/>
              <a:t>Skriftlig eksamen kan gennemføres på kontoret for udstationerede elever</a:t>
            </a:r>
          </a:p>
          <a:p>
            <a:r>
              <a:rPr lang="da-DK" dirty="0"/>
              <a:t>Afgangsprojektet gennemføres i 2. halvår 2023</a:t>
            </a:r>
          </a:p>
        </p:txBody>
      </p:sp>
      <p:pic>
        <p:nvPicPr>
          <p:cNvPr id="8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www.praktikpladsen.dk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STIL har gennem en årrække arbejdet på at få frit valg af studieadministrative systemer  </a:t>
            </a:r>
          </a:p>
          <a:p>
            <a:endParaRPr lang="da-DK" dirty="0"/>
          </a:p>
          <a:p>
            <a:r>
              <a:rPr lang="da-DK" dirty="0"/>
              <a:t>EASY-A lukker 31.12.20 = </a:t>
            </a:r>
            <a:r>
              <a:rPr lang="da-DK" dirty="0">
                <a:hlinkClick r:id="rId2"/>
              </a:rPr>
              <a:t>www.elevplan.dk</a:t>
            </a:r>
            <a:r>
              <a:rPr lang="da-DK" dirty="0"/>
              <a:t> ophører (dog med undtagelse af digitale uddannelsesaftaler)</a:t>
            </a:r>
          </a:p>
          <a:p>
            <a:endParaRPr lang="da-DK" dirty="0"/>
          </a:p>
          <a:p>
            <a:r>
              <a:rPr lang="da-DK" dirty="0"/>
              <a:t>Informationer sendes via </a:t>
            </a:r>
            <a:r>
              <a:rPr lang="da-DK" dirty="0" err="1"/>
              <a:t>e-boks</a:t>
            </a:r>
            <a:r>
              <a:rPr lang="da-DK" dirty="0"/>
              <a:t> (arbejder også på </a:t>
            </a:r>
            <a:r>
              <a:rPr lang="da-DK" dirty="0" err="1"/>
              <a:t>mailssystem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www.praktikpladsen.dk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88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www.praktikpladsen.dk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www.praktikpladsen.dk er tænkt som én samlet indgang for virksomheder og elever</a:t>
            </a:r>
          </a:p>
          <a:p>
            <a:pPr lvl="1"/>
            <a:r>
              <a:rPr lang="da-DK" dirty="0"/>
              <a:t>Udviklingen pågår fortsat</a:t>
            </a:r>
          </a:p>
          <a:p>
            <a:endParaRPr lang="da-DK" dirty="0">
              <a:hlinkClick r:id="rId2"/>
            </a:endParaRPr>
          </a:p>
          <a:p>
            <a:r>
              <a:rPr lang="da-DK" dirty="0"/>
              <a:t>www.praktikpladsen.dk indeholder pt.:</a:t>
            </a:r>
          </a:p>
          <a:p>
            <a:pPr lvl="1"/>
            <a:r>
              <a:rPr lang="da-DK" dirty="0"/>
              <a:t>Oversigt på virksomhedens elever</a:t>
            </a:r>
          </a:p>
          <a:p>
            <a:pPr lvl="1"/>
            <a:r>
              <a:rPr lang="da-DK" dirty="0"/>
              <a:t>Elevernes skoleperioder</a:t>
            </a:r>
          </a:p>
          <a:p>
            <a:pPr lvl="1"/>
            <a:r>
              <a:rPr lang="da-DK" dirty="0"/>
              <a:t>Elevernes fravær i skoleperioder</a:t>
            </a:r>
          </a:p>
          <a:p>
            <a:pPr lvl="1"/>
            <a:endParaRPr lang="da-DK" dirty="0"/>
          </a:p>
          <a:p>
            <a:r>
              <a:rPr lang="da-DK" dirty="0"/>
              <a:t>Virksomhederne kan også:</a:t>
            </a:r>
          </a:p>
          <a:p>
            <a:pPr lvl="1"/>
            <a:r>
              <a:rPr lang="da-DK" dirty="0"/>
              <a:t>Se godkendelser</a:t>
            </a:r>
          </a:p>
          <a:p>
            <a:pPr lvl="1"/>
            <a:r>
              <a:rPr lang="da-DK" dirty="0"/>
              <a:t>Oprette stillingsopslag</a:t>
            </a:r>
          </a:p>
          <a:p>
            <a:pPr lvl="1"/>
            <a:r>
              <a:rPr lang="da-DK" dirty="0"/>
              <a:t>Fremsøge elevprofiler</a:t>
            </a:r>
          </a:p>
          <a:p>
            <a:pPr lvl="1"/>
            <a:endParaRPr lang="da-DK" dirty="0"/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  <a:p>
            <a:pPr marL="342900" lvl="1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9738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9AE54-5F2A-4AA5-AA4C-485876CF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www.praktikpladsen.dk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E209EA-F3F5-42F7-913E-833F025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Fremtiden bringer:</a:t>
            </a:r>
          </a:p>
          <a:p>
            <a:pPr lvl="1"/>
            <a:r>
              <a:rPr lang="da-DK" dirty="0"/>
              <a:t>Uddannelsesaftaler (er nu i BETA-version)</a:t>
            </a:r>
          </a:p>
          <a:p>
            <a:pPr lvl="1"/>
            <a:r>
              <a:rPr lang="da-DK" dirty="0"/>
              <a:t>Tillæg</a:t>
            </a:r>
          </a:p>
          <a:p>
            <a:pPr lvl="1"/>
            <a:r>
              <a:rPr lang="da-DK" dirty="0"/>
              <a:t>Praktikerklæring</a:t>
            </a:r>
          </a:p>
          <a:p>
            <a:pPr lvl="1"/>
            <a:r>
              <a:rPr lang="da-DK" dirty="0"/>
              <a:t>Ophævelse </a:t>
            </a:r>
          </a:p>
          <a:p>
            <a:pPr lvl="1"/>
            <a:r>
              <a:rPr lang="da-DK" dirty="0"/>
              <a:t>Mulighed for oprettelse af kontaktpersoner?</a:t>
            </a:r>
          </a:p>
          <a:p>
            <a:pPr lvl="1"/>
            <a:endParaRPr lang="da-DK" dirty="0"/>
          </a:p>
          <a:p>
            <a:r>
              <a:rPr lang="da-DK" dirty="0"/>
              <a:t>Adgang for virksomheder med medarbejdersignatur</a:t>
            </a:r>
          </a:p>
          <a:p>
            <a:endParaRPr lang="da-DK" dirty="0"/>
          </a:p>
          <a:p>
            <a:r>
              <a:rPr lang="da-DK" dirty="0"/>
              <a:t>Elever har adgang med </a:t>
            </a:r>
            <a:r>
              <a:rPr lang="da-DK" dirty="0" err="1"/>
              <a:t>NemId</a:t>
            </a:r>
            <a:r>
              <a:rPr lang="da-DK" dirty="0"/>
              <a:t>, men har flere oplysninger på </a:t>
            </a:r>
            <a:r>
              <a:rPr lang="da-DK" dirty="0" err="1"/>
              <a:t>Moodle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2"/>
              </a:rPr>
              <a:t>Find her diverse vejledninger for virksomheder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07B386-F28A-477D-87CC-55487F90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26</a:t>
            </a:fld>
            <a:endParaRPr lang="da-DK" dirty="0"/>
          </a:p>
        </p:txBody>
      </p:sp>
      <p:sp>
        <p:nvSpPr>
          <p:cNvPr id="5" name="Sky 4">
            <a:extLst>
              <a:ext uri="{FF2B5EF4-FFF2-40B4-BE49-F238E27FC236}">
                <a16:creationId xmlns:a16="http://schemas.microsoft.com/office/drawing/2014/main" id="{879ABDD0-CE44-48FF-8F1B-E51C6DA5030B}"/>
              </a:ext>
            </a:extLst>
          </p:cNvPr>
          <p:cNvSpPr/>
          <p:nvPr/>
        </p:nvSpPr>
        <p:spPr>
          <a:xfrm>
            <a:off x="7283116" y="802105"/>
            <a:ext cx="4070684" cy="31602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Har i behøv for yderligere information omkring praktikpladsen.dk ? – vil vi gerne afholde et online møde</a:t>
            </a:r>
          </a:p>
        </p:txBody>
      </p:sp>
    </p:spTree>
    <p:extLst>
      <p:ext uri="{BB962C8B-B14F-4D97-AF65-F5344CB8AC3E}">
        <p14:creationId xmlns:p14="http://schemas.microsoft.com/office/powerpoint/2010/main" val="297588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F4D02-C769-44B5-97D5-A7878C44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– </a:t>
            </a:r>
            <a:r>
              <a:rPr lang="da-DK" dirty="0" err="1"/>
              <a:t>EUs</a:t>
            </a:r>
            <a:r>
              <a:rPr lang="da-DK" dirty="0"/>
              <a:t> online pr. 1. jan 2022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CAD70C-7A16-4E56-83B1-2E50C6EF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Nyt pilotprojekt: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Rybners starter EUS online hold op, hver mandag for STX, HF og HTX elever, som ønsker at starte op som shipping- eller speditør elev</a:t>
            </a:r>
          </a:p>
          <a:p>
            <a:endParaRPr lang="da-DK" dirty="0"/>
          </a:p>
          <a:p>
            <a:r>
              <a:rPr lang="da-DK" dirty="0"/>
              <a:t>Fag man skal følge er IT niv. C og VØ niv. C og USF kontor. </a:t>
            </a:r>
          </a:p>
          <a:p>
            <a:endParaRPr lang="da-DK" dirty="0"/>
          </a:p>
          <a:p>
            <a:r>
              <a:rPr lang="da-DK" dirty="0"/>
              <a:t>Ønsker i at tilmelde jer: Kontakt Christina Klingenberg = </a:t>
            </a:r>
            <a:r>
              <a:rPr lang="da-DK" dirty="0">
                <a:hlinkClick r:id="rId2"/>
              </a:rPr>
              <a:t>CK@rybners.dk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87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650" y="1"/>
            <a:ext cx="7886700" cy="942109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Mødestruktur: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forbindelse med elevernes fagprøve, indkalder vi oplæringsansvarlige til info møde omkring dette.</a:t>
            </a:r>
          </a:p>
          <a:p>
            <a:endParaRPr lang="da-DK" dirty="0"/>
          </a:p>
          <a:p>
            <a:r>
              <a:rPr lang="da-DK" dirty="0"/>
              <a:t>Dette betyder, at I fremadrettet indkaldes til to møder i forbindelse med jeres elevers forløb.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 kan altid kontakte os undervejs, hvis I har spørgsmål.</a:t>
            </a:r>
          </a:p>
          <a:p>
            <a:endParaRPr lang="da-DK" dirty="0"/>
          </a:p>
          <a:p>
            <a:pPr algn="ctr"/>
            <a:r>
              <a:rPr lang="da-DK" dirty="0">
                <a:highlight>
                  <a:srgbClr val="FFFF00"/>
                </a:highlight>
              </a:rPr>
              <a:t>Husk at send mail til </a:t>
            </a:r>
            <a:r>
              <a:rPr lang="da-DK" dirty="0">
                <a:highlight>
                  <a:srgbClr val="FFFF00"/>
                </a:highlight>
                <a:hlinkClick r:id="rId2"/>
              </a:rPr>
              <a:t>Cha@rybners.dk</a:t>
            </a:r>
            <a:r>
              <a:rPr lang="da-DK" dirty="0">
                <a:highlight>
                  <a:srgbClr val="FFFF00"/>
                </a:highlight>
              </a:rPr>
              <a:t> </a:t>
            </a:r>
          </a:p>
          <a:p>
            <a:pPr marL="0" indent="0" algn="ctr">
              <a:buNone/>
            </a:pPr>
            <a:r>
              <a:rPr lang="da-DK">
                <a:highlight>
                  <a:srgbClr val="FFFF00"/>
                </a:highlight>
              </a:rPr>
              <a:t>på </a:t>
            </a:r>
            <a:r>
              <a:rPr lang="da-DK" dirty="0">
                <a:highlight>
                  <a:srgbClr val="FFFF00"/>
                </a:highlight>
              </a:rPr>
              <a:t>Oplæringsansvarlig og </a:t>
            </a:r>
            <a:r>
              <a:rPr lang="da-DK">
                <a:highlight>
                  <a:srgbClr val="FFFF00"/>
                </a:highlight>
              </a:rPr>
              <a:t>elevs mail adr</a:t>
            </a:r>
            <a:r>
              <a:rPr lang="da-DK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  <a:p>
            <a:pPr marL="342900" lvl="1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30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29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3" y="1607128"/>
            <a:ext cx="6982691" cy="44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</a:t>
            </a:r>
            <a:r>
              <a:rPr lang="da-DK" dirty="0" err="1"/>
              <a:t>Rybners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5571" y="1237177"/>
            <a:ext cx="4322439" cy="1798476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335571" y="3490255"/>
            <a:ext cx="5181600" cy="4548188"/>
          </a:xfrm>
        </p:spPr>
        <p:txBody>
          <a:bodyPr/>
          <a:lstStyle/>
          <a:p>
            <a:r>
              <a:rPr lang="da-DK" dirty="0" err="1"/>
              <a:t>Rybners</a:t>
            </a:r>
            <a:r>
              <a:rPr lang="da-DK" dirty="0"/>
              <a:t> Handelsskole</a:t>
            </a:r>
          </a:p>
          <a:p>
            <a:r>
              <a:rPr lang="da-DK" dirty="0" err="1"/>
              <a:t>Rybners</a:t>
            </a:r>
            <a:r>
              <a:rPr lang="da-DK" dirty="0"/>
              <a:t> Tekniske skole</a:t>
            </a:r>
          </a:p>
          <a:p>
            <a:r>
              <a:rPr lang="da-DK" dirty="0"/>
              <a:t>Teknisk Gymnasium</a:t>
            </a:r>
          </a:p>
          <a:p>
            <a:r>
              <a:rPr lang="da-DK" dirty="0"/>
              <a:t>Handelsgymnasium</a:t>
            </a:r>
          </a:p>
          <a:p>
            <a:r>
              <a:rPr lang="da-DK" dirty="0"/>
              <a:t>Alment Gymnasium</a:t>
            </a:r>
          </a:p>
          <a:p>
            <a:r>
              <a:rPr lang="da-DK" dirty="0" err="1"/>
              <a:t>Rybners</a:t>
            </a:r>
            <a:r>
              <a:rPr lang="da-DK" dirty="0"/>
              <a:t> Kursuscenter</a:t>
            </a:r>
          </a:p>
          <a:p>
            <a:r>
              <a:rPr lang="da-DK" dirty="0" err="1"/>
              <a:t>Rescue</a:t>
            </a:r>
            <a:r>
              <a:rPr lang="da-DK" dirty="0"/>
              <a:t> Center Denmark</a:t>
            </a:r>
          </a:p>
        </p:txBody>
      </p:sp>
    </p:spTree>
    <p:extLst>
      <p:ext uri="{BB962C8B-B14F-4D97-AF65-F5344CB8AC3E}">
        <p14:creationId xmlns:p14="http://schemas.microsoft.com/office/powerpoint/2010/main" val="307731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650" y="111095"/>
            <a:ext cx="7886700" cy="905855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chemeClr val="bg1"/>
                </a:solidFill>
              </a:rPr>
            </a:b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Afslutning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30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2152650" y="1341691"/>
            <a:ext cx="7886700" cy="4819398"/>
          </a:xfrm>
        </p:spPr>
        <p:txBody>
          <a:bodyPr/>
          <a:lstStyle/>
          <a:p>
            <a:pPr lvl="2"/>
            <a:endParaRPr lang="da-DK" dirty="0"/>
          </a:p>
          <a:p>
            <a:pPr lvl="2"/>
            <a:endParaRPr lang="da-DK" dirty="0"/>
          </a:p>
          <a:p>
            <a:pPr marL="685800" lvl="2" indent="0">
              <a:buNone/>
            </a:pPr>
            <a:endParaRPr lang="da-DK" sz="18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65" y="1736437"/>
            <a:ext cx="8312727" cy="37684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1080868">
            <a:off x="5144655" y="4211783"/>
            <a:ext cx="5301672" cy="1617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Vi er klar til at besvare spørgsmål….</a:t>
            </a:r>
          </a:p>
        </p:txBody>
      </p:sp>
    </p:spTree>
    <p:extLst>
      <p:ext uri="{BB962C8B-B14F-4D97-AF65-F5344CB8AC3E}">
        <p14:creationId xmlns:p14="http://schemas.microsoft.com/office/powerpoint/2010/main" val="17786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36524"/>
            <a:ext cx="10515600" cy="858088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Kontaktinformationer: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283368"/>
            <a:ext cx="10515600" cy="5051936"/>
          </a:xfrm>
        </p:spPr>
        <p:txBody>
          <a:bodyPr>
            <a:normAutofit/>
          </a:bodyPr>
          <a:lstStyle/>
          <a:p>
            <a:r>
              <a:rPr lang="da-DK" dirty="0"/>
              <a:t>Christina Klingenberg (praktikkonsulent) </a:t>
            </a:r>
            <a:r>
              <a:rPr lang="da-DK" dirty="0">
                <a:hlinkClick r:id="rId2"/>
              </a:rPr>
              <a:t>ck@rybners.dk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Charlotte Bjerre (Koordinator, hovedforløb kontor med specialer) </a:t>
            </a:r>
            <a:r>
              <a:rPr lang="da-DK" dirty="0">
                <a:hlinkClick r:id="rId3"/>
              </a:rPr>
              <a:t>cha@rybners.dk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/>
              <a:t>Maja Holden Jørgensen (uddannelsessekretær) mhjo@rybners.dk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Klaus Vestergaard Krogh (Koordinator, EASV, </a:t>
            </a:r>
            <a:br>
              <a:rPr lang="da-DK" dirty="0"/>
            </a:br>
            <a:r>
              <a:rPr lang="da-DK" dirty="0"/>
              <a:t>AU i International transport og logistik) </a:t>
            </a:r>
            <a:r>
              <a:rPr lang="da-DK" dirty="0">
                <a:hlinkClick r:id="rId4"/>
              </a:rPr>
              <a:t>kvk@smartacademy.dk</a:t>
            </a:r>
            <a:endParaRPr lang="da-DK" dirty="0"/>
          </a:p>
          <a:p>
            <a:endParaRPr lang="da-DK" dirty="0"/>
          </a:p>
          <a:p>
            <a:pPr lvl="1"/>
            <a:r>
              <a:rPr lang="fr-FR" dirty="0"/>
              <a:t>Mille </a:t>
            </a:r>
            <a:r>
              <a:rPr lang="fr-FR" dirty="0" err="1"/>
              <a:t>Siig</a:t>
            </a:r>
            <a:r>
              <a:rPr lang="fr-FR" dirty="0"/>
              <a:t> (</a:t>
            </a:r>
            <a:r>
              <a:rPr lang="fr-FR" dirty="0" err="1"/>
              <a:t>studiesekretær</a:t>
            </a:r>
            <a:r>
              <a:rPr lang="fr-FR" dirty="0"/>
              <a:t>) MISI@easv.dk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4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26519F-8264-464A-A6F5-F704D13AB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052" y="3429000"/>
            <a:ext cx="3486442" cy="1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Primær underviser på spedition hovedforløb bliver.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Kris Fairbrother Svane </a:t>
            </a:r>
            <a:r>
              <a:rPr lang="da-DK" dirty="0">
                <a:hlinkClick r:id="rId2"/>
              </a:rPr>
              <a:t>kfs@easv.dk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Niels Kirk Larsen </a:t>
            </a:r>
            <a:r>
              <a:rPr lang="da-DK" dirty="0">
                <a:hlinkClick r:id="rId3"/>
              </a:rPr>
              <a:t>nkl@smartacademy.dk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b="1" dirty="0"/>
              <a:t>Søren Herter </a:t>
            </a:r>
            <a:r>
              <a:rPr lang="da-DK" dirty="0">
                <a:hlinkClick r:id="rId4"/>
              </a:rPr>
              <a:t>SHE@smartacademy.dk</a:t>
            </a:r>
            <a:endParaRPr lang="da-DK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Dan Meinertz Petersen </a:t>
            </a:r>
            <a:r>
              <a:rPr lang="da-DK" dirty="0">
                <a:hlinkClick r:id="rId5"/>
              </a:rPr>
              <a:t>DMP@smartacademy.dk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612733"/>
            <a:ext cx="5181600" cy="4548188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Charlotte Bjerre Lauridsen </a:t>
            </a:r>
            <a:r>
              <a:rPr lang="da-DK" dirty="0">
                <a:hlinkClick r:id="rId6"/>
              </a:rPr>
              <a:t>cha@rybners.dk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Klaus Vestergaard Krogh</a:t>
            </a:r>
          </a:p>
          <a:p>
            <a:pPr marL="0" indent="0">
              <a:buNone/>
            </a:pPr>
            <a:r>
              <a:rPr lang="da-DK" dirty="0">
                <a:hlinkClick r:id="rId7"/>
              </a:rPr>
              <a:t>kvk@smartacademy.dk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Gæste lærer</a:t>
            </a:r>
          </a:p>
          <a:p>
            <a:pPr marL="0" indent="0">
              <a:buNone/>
            </a:pPr>
            <a:r>
              <a:rPr lang="da-DK" dirty="0"/>
              <a:t>Per Ørsted</a:t>
            </a:r>
          </a:p>
          <a:p>
            <a:pPr marL="0" indent="0">
              <a:buNone/>
            </a:pPr>
            <a:r>
              <a:rPr lang="da-DK" dirty="0"/>
              <a:t>Rasmus Arnold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2" descr="Underviser | UddannelsesGuiden">
            <a:extLst>
              <a:ext uri="{FF2B5EF4-FFF2-40B4-BE49-F238E27FC236}">
                <a16:creationId xmlns:a16="http://schemas.microsoft.com/office/drawing/2014/main" id="{022228B3-B3E2-4A9C-83C3-66AC4379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73" y="3718534"/>
            <a:ext cx="3135591" cy="20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0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EE851-FDAA-4A21-9DDA-EC254ED3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Uddannelsesnævnet / Praktikplan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FD94DE-FF19-43CD-8517-18257ACC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Uddannelsesnævnet:</a:t>
            </a:r>
          </a:p>
          <a:p>
            <a:endParaRPr lang="da-DK" b="1" dirty="0"/>
          </a:p>
          <a:p>
            <a:r>
              <a:rPr lang="da-DK" dirty="0">
                <a:hlinkClick r:id="rId2"/>
              </a:rPr>
              <a:t>https://www.uddannelsesnaevnet.dk/erhvervsuddannelser/kontoruddannelsen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Praktikplan:</a:t>
            </a:r>
          </a:p>
          <a:p>
            <a:endParaRPr lang="da-DK" dirty="0"/>
          </a:p>
          <a:p>
            <a:r>
              <a:rPr lang="da-DK" dirty="0">
                <a:hlinkClick r:id="rId3"/>
              </a:rPr>
              <a:t>https://www.uddannelsesnaevnet.dk/erhvervsuddannelser/kontoruddannelsen/spedition-og-shipping/praktikken-hovedforlobet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7D9ADB-AF8D-4F4D-A45E-1A0D5577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69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Shipping uddannelsen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Fag på shipping: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r>
              <a:rPr lang="da-DK" dirty="0"/>
              <a:t>Søret</a:t>
            </a:r>
          </a:p>
          <a:p>
            <a:r>
              <a:rPr lang="da-DK" dirty="0"/>
              <a:t>Søtransport</a:t>
            </a:r>
          </a:p>
          <a:p>
            <a:r>
              <a:rPr lang="da-DK" dirty="0" err="1"/>
              <a:t>Søtrampfart</a:t>
            </a:r>
            <a:r>
              <a:rPr lang="da-DK" dirty="0"/>
              <a:t>/</a:t>
            </a:r>
            <a:r>
              <a:rPr lang="da-DK" dirty="0" err="1"/>
              <a:t>linie</a:t>
            </a:r>
            <a:r>
              <a:rPr lang="da-DK" dirty="0"/>
              <a:t> </a:t>
            </a:r>
          </a:p>
          <a:p>
            <a:r>
              <a:rPr lang="da-DK" dirty="0"/>
              <a:t>Generel shipping</a:t>
            </a:r>
          </a:p>
          <a:p>
            <a:r>
              <a:rPr lang="da-DK" dirty="0"/>
              <a:t>Introduktion til shipping</a:t>
            </a:r>
          </a:p>
          <a:p>
            <a:endParaRPr lang="da-DK" dirty="0"/>
          </a:p>
          <a:p>
            <a:r>
              <a:rPr lang="da-DK" dirty="0"/>
              <a:t>Fordelt på 7 skoleophold + 1 uge til fagprøveskrivning	</a:t>
            </a:r>
          </a:p>
          <a:p>
            <a:endParaRPr lang="da-DK" dirty="0"/>
          </a:p>
          <a:p>
            <a:r>
              <a:rPr lang="da-DK" dirty="0"/>
              <a:t>Eleverne får en DEL karakter for hvert skoleophold og </a:t>
            </a:r>
          </a:p>
          <a:p>
            <a:r>
              <a:rPr lang="da-DK" dirty="0"/>
              <a:t>samlet standpunkt på bevis.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Eksplosion 2 3"/>
          <p:cNvSpPr/>
          <p:nvPr/>
        </p:nvSpPr>
        <p:spPr>
          <a:xfrm>
            <a:off x="5957455" y="524022"/>
            <a:ext cx="5735781" cy="4140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Undervisningstid:</a:t>
            </a:r>
          </a:p>
          <a:p>
            <a:pPr algn="ctr"/>
            <a:r>
              <a:rPr lang="da-DK" dirty="0"/>
              <a:t>Kl.8.00 til 14.00 fra</a:t>
            </a:r>
          </a:p>
          <a:p>
            <a:pPr algn="ctr"/>
            <a:r>
              <a:rPr lang="da-DK" dirty="0"/>
              <a:t>Man – torsdag</a:t>
            </a:r>
          </a:p>
          <a:p>
            <a:pPr algn="ctr"/>
            <a:r>
              <a:rPr lang="da-DK" dirty="0" err="1"/>
              <a:t>Fre</a:t>
            </a:r>
            <a:r>
              <a:rPr lang="da-DK" dirty="0"/>
              <a:t> kl. 8.00 til 13.00</a:t>
            </a:r>
          </a:p>
        </p:txBody>
      </p:sp>
    </p:spTree>
    <p:extLst>
      <p:ext uri="{BB962C8B-B14F-4D97-AF65-F5344CB8AC3E}">
        <p14:creationId xmlns:p14="http://schemas.microsoft.com/office/powerpoint/2010/main" val="311333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Spedition uddannelsen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/>
              <a:t>Fag på spedition: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Introduktion til Spedition </a:t>
            </a:r>
          </a:p>
          <a:p>
            <a:pPr lvl="0"/>
            <a:r>
              <a:rPr lang="da-DK" dirty="0"/>
              <a:t>Generel Spedition </a:t>
            </a:r>
          </a:p>
          <a:p>
            <a:pPr lvl="0"/>
            <a:r>
              <a:rPr lang="da-DK" dirty="0"/>
              <a:t>Vej – 2 uger </a:t>
            </a:r>
          </a:p>
          <a:p>
            <a:pPr lvl="0"/>
            <a:r>
              <a:rPr lang="da-DK" dirty="0"/>
              <a:t>Lager- og terminalbehandling </a:t>
            </a:r>
          </a:p>
          <a:p>
            <a:pPr lvl="0"/>
            <a:r>
              <a:rPr lang="da-DK" dirty="0"/>
              <a:t>Logistik  </a:t>
            </a:r>
          </a:p>
          <a:p>
            <a:pPr lvl="0"/>
            <a:r>
              <a:rPr lang="da-DK" dirty="0"/>
              <a:t>Transport Ret </a:t>
            </a:r>
          </a:p>
          <a:p>
            <a:endParaRPr lang="da-DK" dirty="0"/>
          </a:p>
          <a:p>
            <a:r>
              <a:rPr lang="da-DK" dirty="0"/>
              <a:t>Fordelt på 7 skoleophold	+ 1 uge til fagprøveskrivning</a:t>
            </a:r>
          </a:p>
          <a:p>
            <a:endParaRPr lang="da-DK" dirty="0"/>
          </a:p>
          <a:p>
            <a:r>
              <a:rPr lang="da-DK" dirty="0"/>
              <a:t>Eleverne får en DEL karakter for hvert skoleophold og </a:t>
            </a:r>
          </a:p>
          <a:p>
            <a:r>
              <a:rPr lang="da-DK" dirty="0"/>
              <a:t>samlet standpunkt på bevis.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Eksplosion 2 3"/>
          <p:cNvSpPr/>
          <p:nvPr/>
        </p:nvSpPr>
        <p:spPr>
          <a:xfrm>
            <a:off x="6456219" y="-117663"/>
            <a:ext cx="5735781" cy="4140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Undervisningstid:</a:t>
            </a:r>
          </a:p>
          <a:p>
            <a:pPr algn="ctr"/>
            <a:r>
              <a:rPr lang="da-DK" dirty="0"/>
              <a:t>Kl.8.00 til 14.00 fra</a:t>
            </a:r>
          </a:p>
          <a:p>
            <a:pPr algn="ctr"/>
            <a:r>
              <a:rPr lang="da-DK" dirty="0"/>
              <a:t>Man – torsdag</a:t>
            </a:r>
          </a:p>
          <a:p>
            <a:pPr algn="ctr"/>
            <a:r>
              <a:rPr lang="da-DK" dirty="0" err="1"/>
              <a:t>Fre</a:t>
            </a:r>
            <a:r>
              <a:rPr lang="da-DK" dirty="0"/>
              <a:t> kl. 8.00 til 13.00</a:t>
            </a:r>
          </a:p>
        </p:txBody>
      </p:sp>
    </p:spTree>
    <p:extLst>
      <p:ext uri="{BB962C8B-B14F-4D97-AF65-F5344CB8AC3E}">
        <p14:creationId xmlns:p14="http://schemas.microsoft.com/office/powerpoint/2010/main" val="390556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2102C-6427-46E5-8301-25743B18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BD31B7-2FFB-4F5F-A3F5-3F0A3062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Billede 1" descr="image001">
            <a:extLst>
              <a:ext uri="{FF2B5EF4-FFF2-40B4-BE49-F238E27FC236}">
                <a16:creationId xmlns:a16="http://schemas.microsoft.com/office/drawing/2014/main" id="{903C2FE0-E713-4A1E-AFE2-CDCE625AC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33308" r="6761" b="17130"/>
          <a:stretch/>
        </p:blipFill>
        <p:spPr bwMode="auto">
          <a:xfrm>
            <a:off x="162107" y="1440873"/>
            <a:ext cx="12029893" cy="37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74093"/>
      </p:ext>
    </p:extLst>
  </p:cSld>
  <p:clrMapOvr>
    <a:masterClrMapping/>
  </p:clrMapOvr>
</p:sld>
</file>

<file path=ppt/theme/theme1.xml><?xml version="1.0" encoding="utf-8"?>
<a:theme xmlns:a="http://schemas.openxmlformats.org/drawingml/2006/main" name="1_Rybners Tekniske Skol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ybn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ybners Handelsskole [Skrivebeskyttet]" id="{A84273A0-2700-4AB3-9E0C-DF25D629A88B}" vid="{671CBCC2-3528-4CC7-99D8-910FD118B2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1431</Words>
  <Application>Microsoft Office PowerPoint</Application>
  <PresentationFormat>Widescreen</PresentationFormat>
  <Paragraphs>303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5" baseType="lpstr">
      <vt:lpstr>Arial</vt:lpstr>
      <vt:lpstr>Soho Gothic Std</vt:lpstr>
      <vt:lpstr>Verdana</vt:lpstr>
      <vt:lpstr>Wingdings</vt:lpstr>
      <vt:lpstr>1_Rybners Tekniske Skole</vt:lpstr>
      <vt:lpstr>  Informationsmøde  for elever og oplæringsansvarlige inden for kontoruddannelse med speciale i  Spedition og Shipping  2021 </vt:lpstr>
      <vt:lpstr>PowerPoint-præsentation</vt:lpstr>
      <vt:lpstr>Lidt om Rybners</vt:lpstr>
      <vt:lpstr>Kontaktinformationer:</vt:lpstr>
      <vt:lpstr>Undervisere</vt:lpstr>
      <vt:lpstr>Uddannelsesnævnet / Praktikplan</vt:lpstr>
      <vt:lpstr>Shipping uddannelsen</vt:lpstr>
      <vt:lpstr>Spedition uddannelsen</vt:lpstr>
      <vt:lpstr>PowerPoint-præsentation</vt:lpstr>
      <vt:lpstr>De 7 skoleophold bliver for hold 21A og 21B:</vt:lpstr>
      <vt:lpstr>PowerPoint-præsentation</vt:lpstr>
      <vt:lpstr>PowerPoint-præsentation</vt:lpstr>
      <vt:lpstr>Fagprøve</vt:lpstr>
      <vt:lpstr>Fagprøve bevis </vt:lpstr>
      <vt:lpstr>Information fra administration </vt:lpstr>
      <vt:lpstr>Skolehjem Hermitage</vt:lpstr>
      <vt:lpstr>Tilbud i området</vt:lpstr>
      <vt:lpstr>Shipping og speditions uddannelsen i Esbjerg</vt:lpstr>
      <vt:lpstr>Shipping og speditions uddannelsen i Esbjerg</vt:lpstr>
      <vt:lpstr>Det danske uddannelsessystem</vt:lpstr>
      <vt:lpstr>Fra elev til master</vt:lpstr>
      <vt:lpstr>AU i International Transport og Logistik</vt:lpstr>
      <vt:lpstr>AU International Transport og Logistik</vt:lpstr>
      <vt:lpstr>www.praktikpladsen.dk </vt:lpstr>
      <vt:lpstr>www.praktikpladsen.dk</vt:lpstr>
      <vt:lpstr>www.praktikpladsen.dk</vt:lpstr>
      <vt:lpstr>NYT – EUs online pr. 1. jan 2022</vt:lpstr>
      <vt:lpstr>Mødestruktur:</vt:lpstr>
      <vt:lpstr>PowerPoint-præsentation</vt:lpstr>
      <vt:lpstr>  Afslutning</vt:lpstr>
    </vt:vector>
  </TitlesOfParts>
  <Company>Rybners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Mette Husted</dc:creator>
  <cp:lastModifiedBy>Charlotte Bjerre Lauridsen</cp:lastModifiedBy>
  <cp:revision>58</cp:revision>
  <dcterms:created xsi:type="dcterms:W3CDTF">2015-06-02T10:32:40Z</dcterms:created>
  <dcterms:modified xsi:type="dcterms:W3CDTF">2021-10-07T13:45:39Z</dcterms:modified>
</cp:coreProperties>
</file>