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7" r:id="rId2"/>
    <p:sldId id="286" r:id="rId3"/>
    <p:sldId id="287" r:id="rId4"/>
    <p:sldId id="288" r:id="rId5"/>
    <p:sldId id="289" r:id="rId6"/>
    <p:sldId id="290" r:id="rId7"/>
    <p:sldId id="291" r:id="rId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tte Biltoft Jensen" initials="MBJ" lastIdx="1" clrIdx="0">
    <p:extLst>
      <p:ext uri="{19B8F6BF-5375-455C-9EA6-DF929625EA0E}">
        <p15:presenceInfo xmlns:p15="http://schemas.microsoft.com/office/powerpoint/2012/main" userId="S-1-5-21-3929212477-3056242831-3360861313-1375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F9B8F-CE3D-4AC8-A7A4-AB7FADBC4599}" type="datetimeFigureOut">
              <a:rPr lang="da-DK" smtClean="0"/>
              <a:t>15-09-2023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47E00-398C-4C46-9DB6-13445BDDE90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68398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71F7E2-BC89-48F1-A8C3-74AF0397C6ED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6810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Her kan der laves link til filmen der bliver lavet fra dagene.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71F7E2-BC89-48F1-A8C3-74AF0397C6ED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27354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Her kan der laves link til filmen der bliver lavet fra dagene.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71F7E2-BC89-48F1-A8C3-74AF0397C6ED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4182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Her kan der laves link til filmen der bliver lavet fra dagene.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71F7E2-BC89-48F1-A8C3-74AF0397C6ED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76906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Her kan der laves link til filmen der bliver lavet fra dagene.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71F7E2-BC89-48F1-A8C3-74AF0397C6ED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06442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Her kan der laves link til filmen der bliver lavet fra dagene.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71F7E2-BC89-48F1-A8C3-74AF0397C6ED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89434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8CE2D2-91FC-5253-D8CA-3D6B5FCC9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A248DAD3-DDA4-8DA9-EFCB-0E46F730B8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BDB905D-1247-816B-03B1-343AF70AD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ACD5-36A3-407C-BE2B-C8922FA5DC82}" type="datetimeFigureOut">
              <a:rPr lang="da-DK" smtClean="0"/>
              <a:t>15-09-2023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2818693-3BAE-BA7E-E268-9FB36835C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F2A4758-0A10-DD60-5F66-DB610E7E4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23E1-5EF9-48EF-B6F1-6592841DB2F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1237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7FB67E-0D76-EE4D-4A83-343C506C6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76AD60C9-3491-FFCE-93BC-8D6C135961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5558E09-4F55-678B-3DB1-CB83C3792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ACD5-36A3-407C-BE2B-C8922FA5DC82}" type="datetimeFigureOut">
              <a:rPr lang="da-DK" smtClean="0"/>
              <a:t>15-09-2023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0412060-BA3C-BAB0-A0B6-D4BC970D5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2693515-FEE1-F9D5-12F3-2809695A5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23E1-5EF9-48EF-B6F1-6592841DB2F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78533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E136A4B8-C96A-C44D-42F7-BAC74CF682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532C9B2-924E-F02E-4655-FE03E48B03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05364ED-986A-8DD3-1248-7C1EE36C3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ACD5-36A3-407C-BE2B-C8922FA5DC82}" type="datetimeFigureOut">
              <a:rPr lang="da-DK" smtClean="0"/>
              <a:t>15-09-2023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67B7649-0120-87EB-AD7F-F959B91D8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5A3B86F-072C-FF49-4156-92700536B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23E1-5EF9-48EF-B6F1-6592841DB2F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9761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1D0716-D22F-795D-AD50-1BEE0C3A1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00DC9C4-0E7C-7CA8-4EC3-E3511C346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B2EDE9A-EE25-67CD-6314-D8EB8B8D8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ACD5-36A3-407C-BE2B-C8922FA5DC82}" type="datetimeFigureOut">
              <a:rPr lang="da-DK" smtClean="0"/>
              <a:t>15-09-2023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3E21018-01B1-D321-9FC7-D44F165EB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D0ED3EA-0C25-2A2B-7AF2-FCB1AB4B2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23E1-5EF9-48EF-B6F1-6592841DB2F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4614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19579F-41BC-FA09-C4CB-BC6C6AA7F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360264D-873D-78F6-9B27-66A742344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23C1DC1-2B5F-853E-CDCE-686F4C5CF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ACD5-36A3-407C-BE2B-C8922FA5DC82}" type="datetimeFigureOut">
              <a:rPr lang="da-DK" smtClean="0"/>
              <a:t>15-09-2023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B0B2306-D223-D5AB-839E-CD2829099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8E92014-6629-DD1B-0630-92E88FCB6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23E1-5EF9-48EF-B6F1-6592841DB2F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5581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A8CD83-9F14-438D-0597-D97B3DF66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864D691-BD6C-792C-1ECA-9D6D137A24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AA2A0C9-A711-1C7C-99A3-A8F4C36259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6DEB729-6D76-894D-BF59-7524EE4D2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ACD5-36A3-407C-BE2B-C8922FA5DC82}" type="datetimeFigureOut">
              <a:rPr lang="da-DK" smtClean="0"/>
              <a:t>15-09-2023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A53D2F2-F25F-54A0-E7E1-87D62E262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0B994C0-3C71-9BDA-9763-5C9539C04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23E1-5EF9-48EF-B6F1-6592841DB2F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8618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B9C1F5-1E0B-F35F-B5A0-ECFC6259B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68E54EC-C617-76CD-5BF6-A72952EAC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D6D73CC-36CE-DF39-C330-24752BEB6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4CFE9875-F8E8-3803-4ED0-61485E8F00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0F2BBDA4-66B1-086B-B12E-B10D568E90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257E0071-E4A2-A2A0-C630-8BD28EB6E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ACD5-36A3-407C-BE2B-C8922FA5DC82}" type="datetimeFigureOut">
              <a:rPr lang="da-DK" smtClean="0"/>
              <a:t>15-09-2023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9AD1C8DB-0FBF-E93D-64FA-57F4D1FF8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EA843872-AF2B-D4BA-5528-EEA45AC04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23E1-5EF9-48EF-B6F1-6592841DB2F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4522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F550F5-EA41-25C7-C558-C692A7D06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05913C28-B6B4-38AD-6A09-417F4F264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ACD5-36A3-407C-BE2B-C8922FA5DC82}" type="datetimeFigureOut">
              <a:rPr lang="da-DK" smtClean="0"/>
              <a:t>15-09-2023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B16C698-8722-E950-6555-EE11BAE45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72B6FBCD-F304-DADC-CD41-F25A0FA7D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23E1-5EF9-48EF-B6F1-6592841DB2F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2768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E312BFF9-AF94-0837-1BC4-A15B19E14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ACD5-36A3-407C-BE2B-C8922FA5DC82}" type="datetimeFigureOut">
              <a:rPr lang="da-DK" smtClean="0"/>
              <a:t>15-09-2023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36A0891D-FE37-EF2F-630C-6A3650BC3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FE300352-8685-076A-B4A6-09DEF99B0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23E1-5EF9-48EF-B6F1-6592841DB2F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7374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D1931E-0E65-7583-9A4F-26E608ADA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A176734-D557-3C32-8C9C-F1B7C42F8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76ED8E0-0743-8FD3-3C53-CF41A4FE93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E0E2CF6-8284-5107-3F51-900ECE4BB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ACD5-36A3-407C-BE2B-C8922FA5DC82}" type="datetimeFigureOut">
              <a:rPr lang="da-DK" smtClean="0"/>
              <a:t>15-09-2023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67D96E6-286C-D268-95E2-D6B80830F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ED137F1-DE81-C0CA-0E80-1B11F3EB5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23E1-5EF9-48EF-B6F1-6592841DB2F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84196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363917-85EA-56E3-1AD2-3005A45E2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11513494-1CBA-DD98-7654-24A523D10B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F3F115FE-83B4-DDDF-7146-EE05235CBA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9568F553-A5F8-A89A-0ED1-AFAD0BBF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ACD5-36A3-407C-BE2B-C8922FA5DC82}" type="datetimeFigureOut">
              <a:rPr lang="da-DK" smtClean="0"/>
              <a:t>15-09-2023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A9C0FA7-2974-F2BC-9E5A-85E916BD7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0FF6A02-BA15-B199-7402-0F2A6CE7D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23E1-5EF9-48EF-B6F1-6592841DB2F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3153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0C46C555-62E3-17B2-89B9-49253EEA3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A491FCB-2D81-35C8-152E-0D9643FDB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16017C5-6984-E79E-3EF8-2CA1BC067B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2ACD5-36A3-407C-BE2B-C8922FA5DC82}" type="datetimeFigureOut">
              <a:rPr lang="da-DK" smtClean="0"/>
              <a:t>15-09-2023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3505D1D-EE1D-3579-2430-6058215EDE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25E6FCD-B58B-9C23-E0C0-61DB473070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623E1-5EF9-48EF-B6F1-6592841DB2F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7106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ybners.dk/euddage202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e.kahoot.it/share/erhvervsuddannelsernes-dage-2023/d40ac652-1476-4ced-b6af-e3bc472782d5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1BF804C3-0FD2-4BCC-89CF-C894C74816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7" y="0"/>
            <a:ext cx="12193434" cy="6858000"/>
          </a:xfrm>
          <a:prstGeom prst="rect">
            <a:avLst/>
          </a:prstGeom>
        </p:spPr>
      </p:pic>
      <p:pic>
        <p:nvPicPr>
          <p:cNvPr id="18" name="Picture 2" descr="undefined">
            <a:extLst>
              <a:ext uri="{FF2B5EF4-FFF2-40B4-BE49-F238E27FC236}">
                <a16:creationId xmlns:a16="http://schemas.microsoft.com/office/drawing/2014/main" id="{E325F4C8-69B6-4DB1-92BB-E4FB7AB4B0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9502" y="2040834"/>
            <a:ext cx="5243184" cy="3062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23927" y="2666779"/>
            <a:ext cx="9144000" cy="1655762"/>
          </a:xfrm>
        </p:spPr>
        <p:txBody>
          <a:bodyPr>
            <a:normAutofit/>
          </a:bodyPr>
          <a:lstStyle/>
          <a:p>
            <a:endParaRPr lang="da-DK" b="1" dirty="0"/>
          </a:p>
          <a:p>
            <a:endParaRPr lang="da-DK" b="1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410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lede 14">
            <a:extLst>
              <a:ext uri="{FF2B5EF4-FFF2-40B4-BE49-F238E27FC236}">
                <a16:creationId xmlns:a16="http://schemas.microsoft.com/office/drawing/2014/main" id="{A23168B6-7A50-4E0B-8268-4F7F806846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3685" y="0"/>
            <a:ext cx="12189850" cy="6859210"/>
          </a:xfrm>
          <a:prstGeom prst="rect">
            <a:avLst/>
          </a:prstGeom>
        </p:spPr>
      </p:pic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C0117450-4B3D-4A76-8441-936AA6750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239" y="3065639"/>
            <a:ext cx="5081540" cy="4015654"/>
          </a:xfrm>
        </p:spPr>
        <p:txBody>
          <a:bodyPr>
            <a:normAutofit/>
          </a:bodyPr>
          <a:lstStyle/>
          <a:p>
            <a:r>
              <a:rPr lang="da-DK" sz="2400" dirty="0">
                <a:latin typeface="Soho Gothic Std" panose="020B0503030504020204" pitchFamily="34" charset="0"/>
              </a:rPr>
              <a:t>Hvem er jeg? </a:t>
            </a:r>
          </a:p>
          <a:p>
            <a:r>
              <a:rPr lang="da-DK" sz="2400" dirty="0">
                <a:latin typeface="Soho Gothic Std" panose="020B0503030504020204" pitchFamily="34" charset="0"/>
              </a:rPr>
              <a:t>Hvorfor er jeg her?</a:t>
            </a:r>
          </a:p>
          <a:p>
            <a:r>
              <a:rPr lang="da-DK" sz="2400" dirty="0">
                <a:latin typeface="Soho Gothic Std" panose="020B0503030504020204" pitchFamily="34" charset="0"/>
              </a:rPr>
              <a:t>Hvad kan jeg?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742FE96-B5CC-48BE-BF49-FFFEAE01F2CE}"/>
              </a:ext>
            </a:extLst>
          </p:cNvPr>
          <p:cNvSpPr txBox="1">
            <a:spLocks/>
          </p:cNvSpPr>
          <p:nvPr/>
        </p:nvSpPr>
        <p:spPr>
          <a:xfrm>
            <a:off x="1027092" y="2102832"/>
            <a:ext cx="86106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200" b="1" dirty="0">
                <a:solidFill>
                  <a:srgbClr val="CB6769"/>
                </a:solidFill>
                <a:latin typeface="Soho Gothic Std" panose="020B0503030504020204" pitchFamily="34" charset="0"/>
              </a:rPr>
              <a:t>Hvorfor sidder I her? </a:t>
            </a:r>
          </a:p>
        </p:txBody>
      </p:sp>
    </p:spTree>
    <p:extLst>
      <p:ext uri="{BB962C8B-B14F-4D97-AF65-F5344CB8AC3E}">
        <p14:creationId xmlns:p14="http://schemas.microsoft.com/office/powerpoint/2010/main" val="3293009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lede 14">
            <a:extLst>
              <a:ext uri="{FF2B5EF4-FFF2-40B4-BE49-F238E27FC236}">
                <a16:creationId xmlns:a16="http://schemas.microsoft.com/office/drawing/2014/main" id="{A23168B6-7A50-4E0B-8268-4F7F806846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" y="65544"/>
            <a:ext cx="12189850" cy="6859210"/>
          </a:xfrm>
          <a:prstGeom prst="rect">
            <a:avLst/>
          </a:prstGeom>
        </p:spPr>
      </p:pic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C0117450-4B3D-4A76-8441-936AA6750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238" y="3065639"/>
            <a:ext cx="8283871" cy="4015654"/>
          </a:xfrm>
        </p:spPr>
        <p:txBody>
          <a:bodyPr>
            <a:normAutofit/>
          </a:bodyPr>
          <a:lstStyle/>
          <a:p>
            <a:r>
              <a:rPr lang="da-DK" sz="2400" dirty="0">
                <a:latin typeface="Soho Gothic Std" panose="020B0503030504020204" pitchFamily="34" charset="0"/>
              </a:rPr>
              <a:t>Filmen fra Erhvervsuddannelsernes Dage 2023 </a:t>
            </a:r>
            <a:r>
              <a:rPr lang="da-DK" sz="2400" dirty="0">
                <a:latin typeface="Soho Gothic Std" panose="020B0503030504020204" pitchFamily="34" charset="0"/>
                <a:hlinkClick r:id="rId4"/>
              </a:rPr>
              <a:t>https://rybners.dk/euddage2023</a:t>
            </a:r>
            <a:endParaRPr lang="da-DK" sz="2400" dirty="0">
              <a:latin typeface="Soho Gothic Std" panose="020B0503030504020204" pitchFamily="34" charset="0"/>
            </a:endParaRPr>
          </a:p>
          <a:p>
            <a:pPr marL="0" indent="0">
              <a:buNone/>
            </a:pPr>
            <a:endParaRPr lang="da-DK" sz="2400" dirty="0">
              <a:latin typeface="Soho Gothic Std" panose="020B0503030504020204" pitchFamily="34" charset="0"/>
            </a:endParaRPr>
          </a:p>
          <a:p>
            <a:pPr marL="0" indent="0">
              <a:buNone/>
            </a:pPr>
            <a:endParaRPr lang="da-DK" sz="2400" dirty="0">
              <a:latin typeface="Soho Gothic Std" panose="020B0503030504020204" pitchFamily="34" charset="0"/>
            </a:endParaRPr>
          </a:p>
          <a:p>
            <a:r>
              <a:rPr lang="da-DK" sz="2400" dirty="0">
                <a:latin typeface="Soho Gothic Std" panose="020B0503030504020204" pitchFamily="34" charset="0"/>
              </a:rPr>
              <a:t>Hvor mange uddannelser kan I huske?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742FE96-B5CC-48BE-BF49-FFFEAE01F2CE}"/>
              </a:ext>
            </a:extLst>
          </p:cNvPr>
          <p:cNvSpPr txBox="1">
            <a:spLocks/>
          </p:cNvSpPr>
          <p:nvPr/>
        </p:nvSpPr>
        <p:spPr>
          <a:xfrm>
            <a:off x="1027092" y="2102832"/>
            <a:ext cx="86106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200" b="1" dirty="0">
                <a:solidFill>
                  <a:srgbClr val="CB6769"/>
                </a:solidFill>
                <a:latin typeface="Soho Gothic Std" panose="020B0503030504020204" pitchFamily="34" charset="0"/>
              </a:rPr>
              <a:t>Hvad var det nu </a:t>
            </a:r>
            <a:r>
              <a:rPr lang="da-DK" sz="3200" b="1" dirty="0" err="1">
                <a:solidFill>
                  <a:srgbClr val="CB6769"/>
                </a:solidFill>
                <a:latin typeface="Soho Gothic Std" panose="020B0503030504020204" pitchFamily="34" charset="0"/>
              </a:rPr>
              <a:t>liiiiiige</a:t>
            </a:r>
            <a:r>
              <a:rPr lang="da-DK" sz="3200" b="1" dirty="0">
                <a:solidFill>
                  <a:srgbClr val="CB6769"/>
                </a:solidFill>
                <a:latin typeface="Soho Gothic Std" panose="020B0503030504020204" pitchFamily="34" charset="0"/>
              </a:rPr>
              <a:t>……? </a:t>
            </a:r>
          </a:p>
        </p:txBody>
      </p:sp>
    </p:spTree>
    <p:extLst>
      <p:ext uri="{BB962C8B-B14F-4D97-AF65-F5344CB8AC3E}">
        <p14:creationId xmlns:p14="http://schemas.microsoft.com/office/powerpoint/2010/main" val="669993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lede 14">
            <a:extLst>
              <a:ext uri="{FF2B5EF4-FFF2-40B4-BE49-F238E27FC236}">
                <a16:creationId xmlns:a16="http://schemas.microsoft.com/office/drawing/2014/main" id="{A23168B6-7A50-4E0B-8268-4F7F806846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" y="65544"/>
            <a:ext cx="12189850" cy="6859210"/>
          </a:xfrm>
          <a:prstGeom prst="rect">
            <a:avLst/>
          </a:prstGeom>
        </p:spPr>
      </p:pic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C0117450-4B3D-4A76-8441-936AA6750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238" y="3065639"/>
            <a:ext cx="7302359" cy="4015654"/>
          </a:xfrm>
        </p:spPr>
        <p:txBody>
          <a:bodyPr>
            <a:normAutofit/>
          </a:bodyPr>
          <a:lstStyle/>
          <a:p>
            <a:r>
              <a:rPr lang="da-DK" sz="2400" dirty="0">
                <a:latin typeface="Soho Gothic Std" panose="020B0503030504020204" pitchFamily="34" charset="0"/>
              </a:rPr>
              <a:t>Hvad var sjovest at se/prøve/opleve?</a:t>
            </a:r>
          </a:p>
          <a:p>
            <a:r>
              <a:rPr lang="da-DK" sz="2400" dirty="0">
                <a:latin typeface="Soho Gothic Std" panose="020B0503030504020204" pitchFamily="34" charset="0"/>
              </a:rPr>
              <a:t>Hvilken uddannelse gjorde mest indtryk på dig?</a:t>
            </a:r>
          </a:p>
          <a:p>
            <a:r>
              <a:rPr lang="da-DK" sz="2400" dirty="0">
                <a:latin typeface="Soho Gothic Std" panose="020B0503030504020204" pitchFamily="34" charset="0"/>
              </a:rPr>
              <a:t>Var der uddannelser, du aldrig havde hørt om før? Hvilke? 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742FE96-B5CC-48BE-BF49-FFFEAE01F2CE}"/>
              </a:ext>
            </a:extLst>
          </p:cNvPr>
          <p:cNvSpPr txBox="1">
            <a:spLocks/>
          </p:cNvSpPr>
          <p:nvPr/>
        </p:nvSpPr>
        <p:spPr>
          <a:xfrm>
            <a:off x="1027092" y="2102832"/>
            <a:ext cx="86106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200" b="1" dirty="0">
                <a:solidFill>
                  <a:srgbClr val="CB6769"/>
                </a:solidFill>
                <a:latin typeface="Soho Gothic Std" panose="020B0503030504020204" pitchFamily="34" charset="0"/>
              </a:rPr>
              <a:t>Hvad synes du? </a:t>
            </a:r>
          </a:p>
        </p:txBody>
      </p:sp>
    </p:spTree>
    <p:extLst>
      <p:ext uri="{BB962C8B-B14F-4D97-AF65-F5344CB8AC3E}">
        <p14:creationId xmlns:p14="http://schemas.microsoft.com/office/powerpoint/2010/main" val="4037272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lede 14">
            <a:extLst>
              <a:ext uri="{FF2B5EF4-FFF2-40B4-BE49-F238E27FC236}">
                <a16:creationId xmlns:a16="http://schemas.microsoft.com/office/drawing/2014/main" id="{A23168B6-7A50-4E0B-8268-4F7F806846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" y="0"/>
            <a:ext cx="12189850" cy="6859210"/>
          </a:xfrm>
          <a:prstGeom prst="rect">
            <a:avLst/>
          </a:prstGeom>
        </p:spPr>
      </p:pic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C0117450-4B3D-4A76-8441-936AA6750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238" y="3065639"/>
            <a:ext cx="9517054" cy="4015654"/>
          </a:xfrm>
        </p:spPr>
        <p:txBody>
          <a:bodyPr>
            <a:normAutofit/>
          </a:bodyPr>
          <a:lstStyle/>
          <a:p>
            <a:r>
              <a:rPr lang="da-DK" dirty="0"/>
              <a:t>Hvilken uddannelse havde din gruppe valgt?</a:t>
            </a:r>
          </a:p>
          <a:p>
            <a:pPr lvl="1"/>
            <a:r>
              <a:rPr lang="da-DK" dirty="0"/>
              <a:t>Hvad bliver man god på den uddannelse, I valgte?  </a:t>
            </a:r>
          </a:p>
          <a:p>
            <a:pPr lvl="1"/>
            <a:r>
              <a:rPr lang="da-DK" dirty="0"/>
              <a:t>Hvordan er en typisk dag, på den uddannelse I valgte? </a:t>
            </a:r>
          </a:p>
          <a:p>
            <a:pPr lvl="1"/>
            <a:r>
              <a:rPr lang="da-DK" dirty="0"/>
              <a:t>Hvilke to spørgsmål fandt I selv på, og hvad fik I af svar?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742FE96-B5CC-48BE-BF49-FFFEAE01F2CE}"/>
              </a:ext>
            </a:extLst>
          </p:cNvPr>
          <p:cNvSpPr txBox="1">
            <a:spLocks/>
          </p:cNvSpPr>
          <p:nvPr/>
        </p:nvSpPr>
        <p:spPr>
          <a:xfrm>
            <a:off x="1027092" y="2102832"/>
            <a:ext cx="86106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200" b="1" dirty="0">
                <a:solidFill>
                  <a:srgbClr val="CB6769"/>
                </a:solidFill>
                <a:latin typeface="Soho Gothic Std" panose="020B0503030504020204" pitchFamily="34" charset="0"/>
              </a:rPr>
              <a:t>Hvordan gik det med jeres opgave? </a:t>
            </a:r>
          </a:p>
        </p:txBody>
      </p:sp>
    </p:spTree>
    <p:extLst>
      <p:ext uri="{BB962C8B-B14F-4D97-AF65-F5344CB8AC3E}">
        <p14:creationId xmlns:p14="http://schemas.microsoft.com/office/powerpoint/2010/main" val="2985037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lede 14">
            <a:extLst>
              <a:ext uri="{FF2B5EF4-FFF2-40B4-BE49-F238E27FC236}">
                <a16:creationId xmlns:a16="http://schemas.microsoft.com/office/drawing/2014/main" id="{A23168B6-7A50-4E0B-8268-4F7F806846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9728"/>
            <a:ext cx="12189850" cy="6859210"/>
          </a:xfrm>
          <a:prstGeom prst="rect">
            <a:avLst/>
          </a:prstGeom>
        </p:spPr>
      </p:pic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C0117450-4B3D-4A76-8441-936AA6750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238" y="3065639"/>
            <a:ext cx="9517054" cy="4015654"/>
          </a:xfrm>
        </p:spPr>
        <p:txBody>
          <a:bodyPr>
            <a:normAutofit/>
          </a:bodyPr>
          <a:lstStyle/>
          <a:p>
            <a:r>
              <a:rPr lang="da-DK" dirty="0"/>
              <a:t>Frem med mobiltelefonerne og afvent kode til </a:t>
            </a:r>
            <a:r>
              <a:rPr lang="da-DK" dirty="0" err="1"/>
              <a:t>kahoot</a:t>
            </a:r>
            <a:r>
              <a:rPr lang="da-DK" dirty="0"/>
              <a:t> </a:t>
            </a:r>
            <a:r>
              <a:rPr lang="da-DK" dirty="0">
                <a:sym typeface="Wingdings" panose="05000000000000000000" pitchFamily="2" charset="2"/>
              </a:rPr>
              <a:t></a:t>
            </a:r>
            <a:endParaRPr lang="da-DK" dirty="0"/>
          </a:p>
          <a:p>
            <a:r>
              <a:rPr lang="da-DK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https://create.kahoot.it/share/erhvervsuddannelsernes-dage-2023/d40ac652-1476-4ced-b6af-e3bc472782d5</a:t>
            </a: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742FE96-B5CC-48BE-BF49-FFFEAE01F2CE}"/>
              </a:ext>
            </a:extLst>
          </p:cNvPr>
          <p:cNvSpPr txBox="1">
            <a:spLocks/>
          </p:cNvSpPr>
          <p:nvPr/>
        </p:nvSpPr>
        <p:spPr>
          <a:xfrm>
            <a:off x="1027092" y="2102832"/>
            <a:ext cx="86106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200" b="1" dirty="0">
                <a:solidFill>
                  <a:srgbClr val="CB6769"/>
                </a:solidFill>
                <a:latin typeface="Soho Gothic Std" panose="020B0503030504020204" pitchFamily="34" charset="0"/>
              </a:rPr>
              <a:t>Nu tester vi jeres viden!</a:t>
            </a:r>
          </a:p>
        </p:txBody>
      </p:sp>
    </p:spTree>
    <p:extLst>
      <p:ext uri="{BB962C8B-B14F-4D97-AF65-F5344CB8AC3E}">
        <p14:creationId xmlns:p14="http://schemas.microsoft.com/office/powerpoint/2010/main" val="1145606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BCA83915-9D10-4AD5-9FB5-AD1DDB2A3F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87"/>
            <a:ext cx="12192000" cy="6861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021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229</Words>
  <Application>Microsoft Office PowerPoint</Application>
  <PresentationFormat>Widescreen</PresentationFormat>
  <Paragraphs>33</Paragraphs>
  <Slides>7</Slides>
  <Notes>6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Soho Gothic Std</vt:lpstr>
      <vt:lpstr>Times New Roman</vt:lpstr>
      <vt:lpstr>Wingdings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Erhvervsuddannelsernes dage</dc:title>
  <dc:creator>Sebastian Nørtoft Jensen</dc:creator>
  <cp:lastModifiedBy>Mette Biltoft Jensen</cp:lastModifiedBy>
  <cp:revision>8</cp:revision>
  <dcterms:created xsi:type="dcterms:W3CDTF">2023-06-29T17:13:43Z</dcterms:created>
  <dcterms:modified xsi:type="dcterms:W3CDTF">2023-09-15T11:18:15Z</dcterms:modified>
</cp:coreProperties>
</file>