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7" r:id="rId2"/>
    <p:sldId id="286" r:id="rId3"/>
    <p:sldId id="289" r:id="rId4"/>
    <p:sldId id="285" r:id="rId5"/>
    <p:sldId id="287" r:id="rId6"/>
    <p:sldId id="290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64B0"/>
    <a:srgbClr val="9D4996"/>
    <a:srgbClr val="CB6769"/>
    <a:srgbClr val="969636"/>
    <a:srgbClr val="33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5DBB3-3C9D-4366-A61A-B1D0880D9859}" type="datetimeFigureOut">
              <a:rPr lang="da-DK" smtClean="0"/>
              <a:t>04-06-2025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1F7E2-BC89-48F1-A8C3-74AF0397C6E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716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F7E2-BC89-48F1-A8C3-74AF0397C6ED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681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kan der laves link til filmen der bliver lavet fra dagene.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F7E2-BC89-48F1-A8C3-74AF0397C6ED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7354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kan der laves link til filmen der bliver lavet fra dagene.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F7E2-BC89-48F1-A8C3-74AF0397C6ED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97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kan der laves link til filmen der bliver lavet fra dagene.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F7E2-BC89-48F1-A8C3-74AF0397C6ED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2047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kan der laves link til filmen der bliver lavet fra dagene.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F7E2-BC89-48F1-A8C3-74AF0397C6ED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9522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282D-7A38-4B7D-AD1E-85D30460989B}" type="datetimeFigureOut">
              <a:rPr lang="da-DK" smtClean="0"/>
              <a:t>04-06-2025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17-8CA3-40AE-B6DB-5689ADB81A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293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282D-7A38-4B7D-AD1E-85D30460989B}" type="datetimeFigureOut">
              <a:rPr lang="da-DK" smtClean="0"/>
              <a:t>04-06-2025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17-8CA3-40AE-B6DB-5689ADB81A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417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282D-7A38-4B7D-AD1E-85D30460989B}" type="datetimeFigureOut">
              <a:rPr lang="da-DK" smtClean="0"/>
              <a:t>04-06-2025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17-8CA3-40AE-B6DB-5689ADB81A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197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282D-7A38-4B7D-AD1E-85D30460989B}" type="datetimeFigureOut">
              <a:rPr lang="da-DK" smtClean="0"/>
              <a:t>04-06-2025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17-8CA3-40AE-B6DB-5689ADB81A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742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282D-7A38-4B7D-AD1E-85D30460989B}" type="datetimeFigureOut">
              <a:rPr lang="da-DK" smtClean="0"/>
              <a:t>04-06-2025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17-8CA3-40AE-B6DB-5689ADB81A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067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282D-7A38-4B7D-AD1E-85D30460989B}" type="datetimeFigureOut">
              <a:rPr lang="da-DK" smtClean="0"/>
              <a:t>04-06-2025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17-8CA3-40AE-B6DB-5689ADB81A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456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282D-7A38-4B7D-AD1E-85D30460989B}" type="datetimeFigureOut">
              <a:rPr lang="da-DK" smtClean="0"/>
              <a:t>04-06-2025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17-8CA3-40AE-B6DB-5689ADB81A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501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282D-7A38-4B7D-AD1E-85D30460989B}" type="datetimeFigureOut">
              <a:rPr lang="da-DK" smtClean="0"/>
              <a:t>04-06-2025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17-8CA3-40AE-B6DB-5689ADB81A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22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282D-7A38-4B7D-AD1E-85D30460989B}" type="datetimeFigureOut">
              <a:rPr lang="da-DK" smtClean="0"/>
              <a:t>04-06-2025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17-8CA3-40AE-B6DB-5689ADB81A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730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282D-7A38-4B7D-AD1E-85D30460989B}" type="datetimeFigureOut">
              <a:rPr lang="da-DK" smtClean="0"/>
              <a:t>04-06-2025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17-8CA3-40AE-B6DB-5689ADB81A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296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282D-7A38-4B7D-AD1E-85D30460989B}" type="datetimeFigureOut">
              <a:rPr lang="da-DK" smtClean="0"/>
              <a:t>04-06-2025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B17-8CA3-40AE-B6DB-5689ADB81A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393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2282D-7A38-4B7D-AD1E-85D30460989B}" type="datetimeFigureOut">
              <a:rPr lang="da-DK" smtClean="0"/>
              <a:t>04-06-2025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74B17-8CA3-40AE-B6DB-5689ADB81A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873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ybners.dk/eud-dage/material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ybners.dk/eud-dage/material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ybners.dk/eud-dage/material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79CE667-1C14-4109-9E06-D90C0D501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pic>
        <p:nvPicPr>
          <p:cNvPr id="18" name="Picture 2" descr="undefined">
            <a:extLst>
              <a:ext uri="{FF2B5EF4-FFF2-40B4-BE49-F238E27FC236}">
                <a16:creationId xmlns:a16="http://schemas.microsoft.com/office/drawing/2014/main" id="{E325F4C8-69B6-4DB1-92BB-E4FB7AB4B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335" y="2040834"/>
            <a:ext cx="5243184" cy="306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23927" y="2666779"/>
            <a:ext cx="9144000" cy="1655762"/>
          </a:xfrm>
        </p:spPr>
        <p:txBody>
          <a:bodyPr>
            <a:normAutofit/>
          </a:bodyPr>
          <a:lstStyle/>
          <a:p>
            <a:endParaRPr lang="da-DK" b="1" dirty="0"/>
          </a:p>
          <a:p>
            <a:endParaRPr lang="da-DK" b="1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10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>
            <a:extLst>
              <a:ext uri="{FF2B5EF4-FFF2-40B4-BE49-F238E27FC236}">
                <a16:creationId xmlns:a16="http://schemas.microsoft.com/office/drawing/2014/main" id="{A23168B6-7A50-4E0B-8268-4F7F80684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" y="-1210"/>
            <a:ext cx="12189850" cy="6859210"/>
          </a:xfrm>
          <a:prstGeom prst="rect">
            <a:avLst/>
          </a:prstGeom>
        </p:spPr>
      </p:pic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C0117450-4B3D-4A76-8441-936AA6750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239" y="3065639"/>
            <a:ext cx="5081540" cy="4015654"/>
          </a:xfrm>
        </p:spPr>
        <p:txBody>
          <a:bodyPr>
            <a:normAutofit/>
          </a:bodyPr>
          <a:lstStyle/>
          <a:p>
            <a:r>
              <a:rPr lang="da-DK" sz="2400" dirty="0">
                <a:latin typeface="Soho Gothic Std" panose="020B0503030504020204" pitchFamily="34" charset="0"/>
              </a:rPr>
              <a:t>En dag, hvor du bliver klogere på de forskellige lokale erhvervsuddannelser </a:t>
            </a:r>
          </a:p>
          <a:p>
            <a:r>
              <a:rPr lang="da-DK" sz="2400" dirty="0">
                <a:latin typeface="Soho Gothic Std" panose="020B0503030504020204" pitchFamily="34" charset="0"/>
              </a:rPr>
              <a:t>Stande med aktiviteter og elever, der gerne fortæller om deres uddannelser!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742FE96-B5CC-48BE-BF49-FFFEAE01F2CE}"/>
              </a:ext>
            </a:extLst>
          </p:cNvPr>
          <p:cNvSpPr txBox="1">
            <a:spLocks/>
          </p:cNvSpPr>
          <p:nvPr/>
        </p:nvSpPr>
        <p:spPr>
          <a:xfrm>
            <a:off x="1027092" y="1963300"/>
            <a:ext cx="8610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b="1" dirty="0">
                <a:solidFill>
                  <a:srgbClr val="CB6769"/>
                </a:solidFill>
                <a:latin typeface="Soho Gothic Std" panose="020B0503030504020204" pitchFamily="34" charset="0"/>
              </a:rPr>
              <a:t>Hvad er Erhvervsuddannelsernes Dage?</a:t>
            </a:r>
          </a:p>
        </p:txBody>
      </p:sp>
      <p:sp>
        <p:nvSpPr>
          <p:cNvPr id="6" name="Pladsholder til indhold 6">
            <a:extLst>
              <a:ext uri="{FF2B5EF4-FFF2-40B4-BE49-F238E27FC236}">
                <a16:creationId xmlns:a16="http://schemas.microsoft.com/office/drawing/2014/main" id="{923F52B7-708E-4C6C-B6F6-EC885FE52E4F}"/>
              </a:ext>
            </a:extLst>
          </p:cNvPr>
          <p:cNvSpPr txBox="1">
            <a:spLocks/>
          </p:cNvSpPr>
          <p:nvPr/>
        </p:nvSpPr>
        <p:spPr>
          <a:xfrm>
            <a:off x="5857779" y="3065639"/>
            <a:ext cx="5081540" cy="4015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>
                <a:latin typeface="Soho Gothic Std" panose="020B0503030504020204" pitchFamily="34" charset="0"/>
                <a:hlinkClick r:id="rId4"/>
              </a:rPr>
              <a:t>Se film fra tidligere år</a:t>
            </a:r>
            <a:endParaRPr lang="da-DK" sz="2400" dirty="0">
              <a:latin typeface="Soho Gothic Std" panose="020B0503030504020204" pitchFamily="34" charset="0"/>
            </a:endParaRPr>
          </a:p>
          <a:p>
            <a:pPr marL="0" indent="0">
              <a:buNone/>
            </a:pPr>
            <a:endParaRPr lang="da-DK" sz="2400" dirty="0">
              <a:latin typeface="Soho Gothic Std" panose="020B0503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00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A742FE96-B5CC-48BE-BF49-FFFEAE01F2CE}"/>
              </a:ext>
            </a:extLst>
          </p:cNvPr>
          <p:cNvSpPr txBox="1">
            <a:spLocks/>
          </p:cNvSpPr>
          <p:nvPr/>
        </p:nvSpPr>
        <p:spPr>
          <a:xfrm>
            <a:off x="1027092" y="1963300"/>
            <a:ext cx="8610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3200" b="1" dirty="0">
              <a:solidFill>
                <a:srgbClr val="CB6769"/>
              </a:solidFill>
              <a:latin typeface="Soho Gothic Std" panose="020B050303050402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D996BE5-DAC1-42B9-98CD-94E9DF87C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"/>
            <a:ext cx="12192717" cy="68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83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431B3D66-B266-4940-A942-C745D88646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940" cy="686672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C9FFFC0-27ED-4515-ADD4-558504F9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480" y="365125"/>
            <a:ext cx="7477715" cy="1325563"/>
          </a:xfrm>
        </p:spPr>
        <p:txBody>
          <a:bodyPr>
            <a:normAutofit/>
          </a:bodyPr>
          <a:lstStyle/>
          <a:p>
            <a:r>
              <a:rPr lang="da-DK" sz="3200" b="1" dirty="0">
                <a:solidFill>
                  <a:srgbClr val="9D4996"/>
                </a:solidFill>
                <a:latin typeface="Soho Gothic Std" panose="020B0503030504020204" pitchFamily="34" charset="0"/>
              </a:rPr>
              <a:t>Hvad er et erhverv egentlig?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8B2152-FD77-407E-9143-2DA9D2BF0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480" y="2632671"/>
            <a:ext cx="8397240" cy="2243617"/>
          </a:xfrm>
        </p:spPr>
        <p:txBody>
          <a:bodyPr/>
          <a:lstStyle/>
          <a:p>
            <a:r>
              <a:rPr lang="da-DK" dirty="0">
                <a:latin typeface="Soho Gothic Std" panose="020B0503030504020204" pitchFamily="34" charset="0"/>
              </a:rPr>
              <a:t>Se filmen </a:t>
            </a:r>
            <a:r>
              <a:rPr lang="da-DK" dirty="0">
                <a:latin typeface="Soho Gothic Std" panose="020B0503030504020204" pitchFamily="34" charset="0"/>
                <a:hlinkClick r:id="rId3"/>
              </a:rPr>
              <a:t>Das </a:t>
            </a:r>
            <a:r>
              <a:rPr lang="da-DK" dirty="0" err="1">
                <a:latin typeface="Soho Gothic Std" panose="020B0503030504020204" pitchFamily="34" charset="0"/>
                <a:hlinkClick r:id="rId3"/>
              </a:rPr>
              <a:t>Handwerk</a:t>
            </a:r>
            <a:r>
              <a:rPr lang="da-DK" dirty="0">
                <a:latin typeface="Soho Gothic Std" panose="020B0503030504020204" pitchFamily="34" charset="0"/>
                <a:hlinkClick r:id="rId3"/>
              </a:rPr>
              <a:t> </a:t>
            </a:r>
            <a:endParaRPr lang="da-DK" dirty="0">
              <a:latin typeface="Soho Gothic Std" panose="020B0503030504020204" pitchFamily="34" charset="0"/>
            </a:endParaRPr>
          </a:p>
          <a:p>
            <a:r>
              <a:rPr lang="da-DK" dirty="0">
                <a:latin typeface="Soho Gothic Std" panose="020B0503030504020204" pitchFamily="34" charset="0"/>
              </a:rPr>
              <a:t>Gruppearbejde</a:t>
            </a:r>
          </a:p>
          <a:p>
            <a:r>
              <a:rPr lang="da-DK" dirty="0">
                <a:latin typeface="Soho Gothic Std" panose="020B0503030504020204" pitchFamily="34" charset="0"/>
              </a:rPr>
              <a:t>Opsamling i plenum</a:t>
            </a:r>
          </a:p>
        </p:txBody>
      </p:sp>
    </p:spTree>
    <p:extLst>
      <p:ext uri="{BB962C8B-B14F-4D97-AF65-F5344CB8AC3E}">
        <p14:creationId xmlns:p14="http://schemas.microsoft.com/office/powerpoint/2010/main" val="416330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3A9B7BC-0A3E-4EAD-9E6C-626EE0910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716" cy="6857596"/>
          </a:xfrm>
          <a:prstGeom prst="rect">
            <a:avLst/>
          </a:prstGeom>
        </p:spPr>
      </p:pic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C0117450-4B3D-4A76-8441-936AA6750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7687" y="1876742"/>
            <a:ext cx="6900953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dirty="0">
                <a:latin typeface="Soho Gothic Std" panose="020B0503030504020204" pitchFamily="34" charset="0"/>
              </a:rPr>
              <a:t>Gruppearbejde: </a:t>
            </a:r>
            <a:br>
              <a:rPr lang="da-DK" dirty="0">
                <a:latin typeface="Soho Gothic Std" panose="020B0503030504020204" pitchFamily="34" charset="0"/>
              </a:rPr>
            </a:br>
            <a:r>
              <a:rPr lang="da-DK" dirty="0">
                <a:latin typeface="Soho Gothic Std" panose="020B0503030504020204" pitchFamily="34" charset="0"/>
              </a:rPr>
              <a:t>Vælg en erhvervsuddannelse, I vil blive klogere på og find på spørgsmål. Find listen med uddannelser på: </a:t>
            </a:r>
            <a:r>
              <a:rPr lang="da-DK" dirty="0">
                <a:latin typeface="Soho Gothic Std" panose="020B0503030504020204" pitchFamily="34" charset="0"/>
                <a:hlinkClick r:id="rId4"/>
              </a:rPr>
              <a:t>www.rybners.dk/eud-dage/materiale </a:t>
            </a:r>
            <a:endParaRPr lang="da-DK" dirty="0">
              <a:latin typeface="Soho Gothic Std" panose="020B0503030504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1DD0DD3-9611-4613-872D-424194F73C3B}"/>
              </a:ext>
            </a:extLst>
          </p:cNvPr>
          <p:cNvSpPr txBox="1">
            <a:spLocks/>
          </p:cNvSpPr>
          <p:nvPr/>
        </p:nvSpPr>
        <p:spPr>
          <a:xfrm>
            <a:off x="2537687" y="439225"/>
            <a:ext cx="8610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b="1" dirty="0">
                <a:solidFill>
                  <a:srgbClr val="2964B0"/>
                </a:solidFill>
                <a:latin typeface="Soho Gothic Std" panose="020B0503030504020204" pitchFamily="34" charset="0"/>
              </a:rPr>
              <a:t>Mød de sejeste elever!</a:t>
            </a:r>
          </a:p>
        </p:txBody>
      </p:sp>
    </p:spTree>
    <p:extLst>
      <p:ext uri="{BB962C8B-B14F-4D97-AF65-F5344CB8AC3E}">
        <p14:creationId xmlns:p14="http://schemas.microsoft.com/office/powerpoint/2010/main" val="187653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A742FE96-B5CC-48BE-BF49-FFFEAE01F2CE}"/>
              </a:ext>
            </a:extLst>
          </p:cNvPr>
          <p:cNvSpPr txBox="1">
            <a:spLocks/>
          </p:cNvSpPr>
          <p:nvPr/>
        </p:nvSpPr>
        <p:spPr>
          <a:xfrm>
            <a:off x="1027092" y="1963300"/>
            <a:ext cx="8610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3200" b="1" dirty="0">
              <a:solidFill>
                <a:srgbClr val="CB6769"/>
              </a:solidFill>
              <a:latin typeface="Soho Gothic Std" panose="020B050303050402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14B3AFB-7AFF-4787-B5D2-960123E9A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78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143</Words>
  <Application>Microsoft Office PowerPoint</Application>
  <PresentationFormat>Widescreen</PresentationFormat>
  <Paragraphs>20</Paragraphs>
  <Slides>6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Soho Gothic Std</vt:lpstr>
      <vt:lpstr>Office-tema</vt:lpstr>
      <vt:lpstr>PowerPoint-præsentation</vt:lpstr>
      <vt:lpstr>PowerPoint-præsentation</vt:lpstr>
      <vt:lpstr>PowerPoint-præsentation</vt:lpstr>
      <vt:lpstr>Hvad er et erhverv egentlig?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Klaus Højvang</dc:creator>
  <cp:lastModifiedBy>Mette Biltoft Jensen</cp:lastModifiedBy>
  <cp:revision>80</cp:revision>
  <dcterms:created xsi:type="dcterms:W3CDTF">2016-08-12T07:51:09Z</dcterms:created>
  <dcterms:modified xsi:type="dcterms:W3CDTF">2025-06-04T08:14:11Z</dcterms:modified>
</cp:coreProperties>
</file>